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712" r:id="rId4"/>
    <p:sldId id="713" r:id="rId5"/>
    <p:sldId id="714" r:id="rId6"/>
    <p:sldId id="718" r:id="rId7"/>
    <p:sldId id="716" r:id="rId8"/>
    <p:sldId id="717" r:id="rId9"/>
    <p:sldId id="715" r:id="rId10"/>
    <p:sldId id="725" r:id="rId11"/>
    <p:sldId id="722" r:id="rId12"/>
    <p:sldId id="721" r:id="rId13"/>
    <p:sldId id="723" r:id="rId14"/>
    <p:sldId id="719" r:id="rId15"/>
    <p:sldId id="720" r:id="rId16"/>
    <p:sldId id="7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0DEFE-EE37-49DF-9520-558F833E3EF8}" v="1" dt="2022-03-13T17:44:48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B06FC5C3-AC0E-46E5-90E1-269995C5A350}"/>
    <pc:docChg chg="addSld delSld modSld">
      <pc:chgData name="Cristian Chilipirea" userId="34ab170da5908fc4" providerId="LiveId" clId="{B06FC5C3-AC0E-46E5-90E1-269995C5A350}" dt="2022-03-11T07:33:08.556" v="22" actId="692"/>
      <pc:docMkLst>
        <pc:docMk/>
      </pc:docMkLst>
      <pc:sldChg chg="modSp mod">
        <pc:chgData name="Cristian Chilipirea" userId="34ab170da5908fc4" providerId="LiveId" clId="{B06FC5C3-AC0E-46E5-90E1-269995C5A350}" dt="2022-03-11T07:28:39.069" v="0" actId="20577"/>
        <pc:sldMkLst>
          <pc:docMk/>
          <pc:sldMk cId="736295071" sldId="256"/>
        </pc:sldMkLst>
        <pc:spChg chg="mod">
          <ac:chgData name="Cristian Chilipirea" userId="34ab170da5908fc4" providerId="LiveId" clId="{B06FC5C3-AC0E-46E5-90E1-269995C5A350}" dt="2022-03-11T07:28:39.069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2980680" sldId="55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2548878" sldId="55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73248128" sldId="5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878214405" sldId="5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62520965" sldId="5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3595547" sldId="67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47703394" sldId="68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8681363" sldId="68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648758286" sldId="6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502304" sldId="7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0095267" sldId="7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40607238" sldId="7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7533109" sldId="711"/>
        </pc:sldMkLst>
      </pc:sldChg>
      <pc:sldChg chg="modSp add del mod">
        <pc:chgData name="Cristian Chilipirea" userId="34ab170da5908fc4" providerId="LiveId" clId="{B06FC5C3-AC0E-46E5-90E1-269995C5A350}" dt="2022-03-11T07:29:34.238" v="3" actId="207"/>
        <pc:sldMkLst>
          <pc:docMk/>
          <pc:sldMk cId="3710067489" sldId="712"/>
        </pc:sldMkLst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" creationId="{81652E28-9DC8-4F99-A464-43D15C46BA2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95372689" sldId="713"/>
        </pc:sldMkLst>
      </pc:sldChg>
      <pc:sldChg chg="add">
        <pc:chgData name="Cristian Chilipirea" userId="34ab170da5908fc4" providerId="LiveId" clId="{B06FC5C3-AC0E-46E5-90E1-269995C5A350}" dt="2022-03-11T07:29:16.727" v="2"/>
        <pc:sldMkLst>
          <pc:docMk/>
          <pc:sldMk cId="1849271935" sldId="713"/>
        </pc:sldMkLst>
      </pc:sldChg>
      <pc:sldChg chg="modSp add mod">
        <pc:chgData name="Cristian Chilipirea" userId="34ab170da5908fc4" providerId="LiveId" clId="{B06FC5C3-AC0E-46E5-90E1-269995C5A350}" dt="2022-03-11T07:29:40.102" v="4" actId="207"/>
        <pc:sldMkLst>
          <pc:docMk/>
          <pc:sldMk cId="4166998008" sldId="714"/>
        </pc:sldMkLst>
        <pc:spChg chg="mod">
          <ac:chgData name="Cristian Chilipirea" userId="34ab170da5908fc4" providerId="LiveId" clId="{B06FC5C3-AC0E-46E5-90E1-269995C5A350}" dt="2022-03-11T07:29:40.102" v="4" actId="207"/>
          <ac:spMkLst>
            <pc:docMk/>
            <pc:sldMk cId="4166998008" sldId="714"/>
            <ac:spMk id="4" creationId="{BD51603A-8971-4253-B2CB-CBAD1107CC0F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48314742" sldId="715"/>
        </pc:sldMkLst>
      </pc:sldChg>
      <pc:sldChg chg="modSp add mod">
        <pc:chgData name="Cristian Chilipirea" userId="34ab170da5908fc4" providerId="LiveId" clId="{B06FC5C3-AC0E-46E5-90E1-269995C5A350}" dt="2022-03-11T07:32:01.944" v="9" actId="692"/>
        <pc:sldMkLst>
          <pc:docMk/>
          <pc:sldMk cId="2916874499" sldId="715"/>
        </pc:sldMkLst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7" creationId="{D274B1B2-A0CD-4515-9356-7C917FC6D41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8" creationId="{78AED57A-FA7F-4EE2-8610-4949A1478946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9" creationId="{A73998CE-4336-4953-A2A6-BDC56D38FE4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0" creationId="{6DC42EB6-1C3D-423F-9B66-25413E3C585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1" creationId="{56665DA5-892D-41AD-843E-489AFE4F6C2F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4" creationId="{45EC20F3-D0F4-4C28-BB85-5C8B5F806427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5" creationId="{5505AC44-F0E0-4B2B-89F0-AE7475C3DAFC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611562" sldId="716"/>
        </pc:sldMkLst>
      </pc:sldChg>
      <pc:sldChg chg="modSp add mod">
        <pc:chgData name="Cristian Chilipirea" userId="34ab170da5908fc4" providerId="LiveId" clId="{B06FC5C3-AC0E-46E5-90E1-269995C5A350}" dt="2022-03-11T07:30:02.587" v="6" actId="207"/>
        <pc:sldMkLst>
          <pc:docMk/>
          <pc:sldMk cId="4049494771" sldId="716"/>
        </pc:sldMkLst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3" creationId="{07F9420D-7496-4320-8055-6CDF2284AD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7" creationId="{D274B1B2-A0CD-4515-9356-7C917FC6D41B}"/>
          </ac:spMkLst>
        </pc:spChg>
      </pc:sldChg>
      <pc:sldChg chg="modSp add mod">
        <pc:chgData name="Cristian Chilipirea" userId="34ab170da5908fc4" providerId="LiveId" clId="{B06FC5C3-AC0E-46E5-90E1-269995C5A350}" dt="2022-03-11T07:30:11.319" v="7" actId="207"/>
        <pc:sldMkLst>
          <pc:docMk/>
          <pc:sldMk cId="241264237" sldId="717"/>
        </pc:sldMkLst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8" creationId="{AE909D3B-7256-4560-B6BF-41B9F658573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0" creationId="{2616E482-0C5D-420A-88DF-4D5B2C211B01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1" creationId="{15274639-DB4B-4D04-8057-1C715C48841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2" creationId="{D63EADAD-54F0-4A69-A911-DF71E24A0476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7" creationId="{D274B1B2-A0CD-4515-9356-7C917FC6D41B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911002" sldId="717"/>
        </pc:sldMkLst>
      </pc:sldChg>
      <pc:sldChg chg="modSp add">
        <pc:chgData name="Cristian Chilipirea" userId="34ab170da5908fc4" providerId="LiveId" clId="{B06FC5C3-AC0E-46E5-90E1-269995C5A350}" dt="2022-03-11T07:29:57.346" v="5" actId="207"/>
        <pc:sldMkLst>
          <pc:docMk/>
          <pc:sldMk cId="1785380096" sldId="718"/>
        </pc:sldMkLst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6" creationId="{1AD1023F-2E0A-4281-8DFB-AD9F3454CF47}"/>
          </ac:spMkLst>
        </pc:spChg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7" creationId="{26E8EFD3-370C-4A1F-91C2-C4DCE396FF9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83024352" sldId="719"/>
        </pc:sldMkLst>
      </pc:sldChg>
      <pc:sldChg chg="modSp add mod">
        <pc:chgData name="Cristian Chilipirea" userId="34ab170da5908fc4" providerId="LiveId" clId="{B06FC5C3-AC0E-46E5-90E1-269995C5A350}" dt="2022-03-11T07:32:50.028" v="18" actId="692"/>
        <pc:sldMkLst>
          <pc:docMk/>
          <pc:sldMk cId="2004866330" sldId="719"/>
        </pc:sldMkLst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2:50.028" v="18" actId="692"/>
          <ac:spMkLst>
            <pc:docMk/>
            <pc:sldMk cId="2004866330" sldId="719"/>
            <ac:spMk id="60" creationId="{30421D30-4239-4F1E-8F9B-A0E9AC01B8D0}"/>
          </ac:spMkLst>
        </pc:spChg>
        <pc:spChg chg="mod">
          <ac:chgData name="Cristian Chilipirea" userId="34ab170da5908fc4" providerId="LiveId" clId="{B06FC5C3-AC0E-46E5-90E1-269995C5A350}" dt="2022-03-11T07:32:46.920" v="17" actId="692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92" creationId="{B138B629-AD8F-4522-ABDF-E02998C49BB9}"/>
          </ac:spMkLst>
        </pc:spChg>
      </pc:sldChg>
      <pc:sldChg chg="modSp add mod">
        <pc:chgData name="Cristian Chilipirea" userId="34ab170da5908fc4" providerId="LiveId" clId="{B06FC5C3-AC0E-46E5-90E1-269995C5A350}" dt="2022-03-11T07:33:00.397" v="20" actId="692"/>
        <pc:sldMkLst>
          <pc:docMk/>
          <pc:sldMk cId="3953706535" sldId="720"/>
        </pc:sldMkLst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0" creationId="{247BAA4E-7F2E-48A0-8895-183C46F8F90D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92" creationId="{B138B629-AD8F-4522-ABDF-E02998C49BB9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42942952" sldId="721"/>
        </pc:sldMkLst>
      </pc:sldChg>
      <pc:sldChg chg="modSp add mod">
        <pc:chgData name="Cristian Chilipirea" userId="34ab170da5908fc4" providerId="LiveId" clId="{B06FC5C3-AC0E-46E5-90E1-269995C5A350}" dt="2022-03-11T07:32:28.419" v="14" actId="692"/>
        <pc:sldMkLst>
          <pc:docMk/>
          <pc:sldMk cId="2958279561" sldId="721"/>
        </pc:sldMkLst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28.419" v="14" actId="692"/>
          <ac:spMkLst>
            <pc:docMk/>
            <pc:sldMk cId="2958279561" sldId="721"/>
            <ac:spMk id="34" creationId="{44409418-8ECD-4A8E-A7E3-F779CF78E4FA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3" creationId="{F91B8098-9447-4264-B073-767C59528918}"/>
          </ac:spMkLst>
        </pc:spChg>
      </pc:sldChg>
      <pc:sldChg chg="modSp add mod">
        <pc:chgData name="Cristian Chilipirea" userId="34ab170da5908fc4" providerId="LiveId" clId="{B06FC5C3-AC0E-46E5-90E1-269995C5A350}" dt="2022-03-11T07:32:17.914" v="12" actId="692"/>
        <pc:sldMkLst>
          <pc:docMk/>
          <pc:sldMk cId="1529978504" sldId="722"/>
        </pc:sldMkLst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17.914" v="12" actId="692"/>
          <ac:spMkLst>
            <pc:docMk/>
            <pc:sldMk cId="1529978504" sldId="722"/>
            <ac:spMk id="19" creationId="{E05FBF88-D9ED-40AD-B5AB-FFD56165C098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3" creationId="{F91B8098-9447-4264-B073-767C5952891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37929409" sldId="722"/>
        </pc:sldMkLst>
      </pc:sldChg>
      <pc:sldChg chg="modSp add mod">
        <pc:chgData name="Cristian Chilipirea" userId="34ab170da5908fc4" providerId="LiveId" clId="{B06FC5C3-AC0E-46E5-90E1-269995C5A350}" dt="2022-03-11T07:32:36.020" v="15" actId="207"/>
        <pc:sldMkLst>
          <pc:docMk/>
          <pc:sldMk cId="17853534" sldId="723"/>
        </pc:sldMkLst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4" creationId="{4358CDC5-9F4C-4AD9-8801-26525257846B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7" creationId="{BD5272AD-178F-4139-94A1-C0B52E2ED50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8" creationId="{0BE22BAF-4D05-4459-A64D-BC975E4FEFD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9" creationId="{AB5CC37B-200D-4FF3-985E-2CB6C9FE6F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2" creationId="{AD0AA9FA-7627-4243-96AF-213FC52CED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3" creationId="{98D58561-356D-4F38-A9D9-E6B6F814DBC6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4" creationId="{E2C6ABCF-EFD6-44B2-9688-073A6303B1A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0" creationId="{AE1450A9-AD70-47A9-85AD-F9FEA21EF3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1" creationId="{E72E6739-8E13-440E-85DB-2BB3349F511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2:09.707" v="10" actId="207"/>
        <pc:sldMkLst>
          <pc:docMk/>
          <pc:sldMk cId="1267356620" sldId="725"/>
        </pc:sldMkLst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4" creationId="{7CD538DF-0678-4AE5-BEDC-036179DCF27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7" creationId="{BDAA77FF-A9E8-45CE-AE00-DA6DE0F61FD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8" creationId="{D34DAB8B-F85E-44A8-8F3B-3C2F638D9E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1" creationId="{3D0A7111-2125-4608-A181-CC81CE065D3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2" creationId="{02B15C50-9B16-4596-81BA-E6C3BF88DEB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3" creationId="{92323200-9A31-404A-869A-F7B90DAEFB1F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4" creationId="{E329AB1F-DF85-4C01-9566-9D598FA4493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3:08.556" v="22" actId="692"/>
        <pc:sldMkLst>
          <pc:docMk/>
          <pc:sldMk cId="2727005353" sldId="726"/>
        </pc:sldMkLst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3:08.556" v="22" actId="692"/>
          <ac:spMkLst>
            <pc:docMk/>
            <pc:sldMk cId="2727005353" sldId="726"/>
            <ac:spMk id="49" creationId="{446128B0-CCCE-44E7-A4C9-7B79486D725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0" creationId="{398F3BCD-85B5-4154-BC04-2FFAA6788C5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7" creationId="{8AC859EA-4393-4536-9E6F-3606D59AE4D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8" creationId="{97BB79CD-007D-4AF3-ABB5-7EF16CA8046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92" creationId="{B138B629-AD8F-4522-ABDF-E02998C49BB9}"/>
          </ac:spMkLst>
        </pc:spChg>
      </pc:sldChg>
      <pc:sldMasterChg chg="delSldLayout">
        <pc:chgData name="Cristian Chilipirea" userId="34ab170da5908fc4" providerId="LiveId" clId="{B06FC5C3-AC0E-46E5-90E1-269995C5A350}" dt="2022-03-11T07:29:03.044" v="1" actId="47"/>
        <pc:sldMasterMkLst>
          <pc:docMk/>
          <pc:sldMasterMk cId="2081690684" sldId="2147483672"/>
        </pc:sldMasterMkLst>
        <pc:sldLayoutChg chg="del">
          <pc:chgData name="Cristian Chilipirea" userId="34ab170da5908fc4" providerId="LiveId" clId="{B06FC5C3-AC0E-46E5-90E1-269995C5A350}" dt="2022-03-11T07:29:03.044" v="1" actId="47"/>
          <pc:sldLayoutMkLst>
            <pc:docMk/>
            <pc:sldMasterMk cId="2081690684" sldId="2147483672"/>
            <pc:sldLayoutMk cId="568689803" sldId="2147483684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8DE0DEFE-EE37-49DF-9520-558F833E3EF8}"/>
    <pc:docChg chg="modSld">
      <pc:chgData name="Cristian Chilipirea" userId="34ab170da5908fc4" providerId="LiveId" clId="{8DE0DEFE-EE37-49DF-9520-558F833E3EF8}" dt="2022-03-13T17:44:51.764" v="2" actId="14100"/>
      <pc:docMkLst>
        <pc:docMk/>
      </pc:docMkLst>
      <pc:sldChg chg="addSp modSp mod">
        <pc:chgData name="Cristian Chilipirea" userId="34ab170da5908fc4" providerId="LiveId" clId="{8DE0DEFE-EE37-49DF-9520-558F833E3EF8}" dt="2022-03-13T17:44:51.764" v="2" actId="14100"/>
        <pc:sldMkLst>
          <pc:docMk/>
          <pc:sldMk cId="3710067489" sldId="712"/>
        </pc:sldMkLst>
        <pc:cxnChg chg="add mod">
          <ac:chgData name="Cristian Chilipirea" userId="34ab170da5908fc4" providerId="LiveId" clId="{8DE0DEFE-EE37-49DF-9520-558F833E3EF8}" dt="2022-03-13T17:44:51.764" v="2" actId="14100"/>
          <ac:cxnSpMkLst>
            <pc:docMk/>
            <pc:sldMk cId="3710067489" sldId="712"/>
            <ac:cxnSpMk id="63" creationId="{86D37A7A-1765-42AA-A6F3-63E28A0B0523}"/>
          </ac:cxnSpMkLst>
        </pc:cxnChg>
      </pc:sldChg>
    </pc:docChg>
  </pc:docChgLst>
  <pc:docChgLst>
    <pc:chgData name="Cristian Chilipirea" userId="34ab170da5908fc4" providerId="LiveId" clId="{5D693788-FA40-4E62-8C8D-797947305CF8}"/>
    <pc:docChg chg="undo custSel addSld delSld modSld">
      <pc:chgData name="Cristian Chilipirea" userId="34ab170da5908fc4" providerId="LiveId" clId="{5D693788-FA40-4E62-8C8D-797947305CF8}" dt="2022-03-09T07:52:32.795" v="112" actId="207"/>
      <pc:docMkLst>
        <pc:docMk/>
      </pc:docMkLst>
      <pc:sldChg chg="modSp mod">
        <pc:chgData name="Cristian Chilipirea" userId="34ab170da5908fc4" providerId="LiveId" clId="{5D693788-FA40-4E62-8C8D-797947305CF8}" dt="2022-03-09T07:43:58.032" v="10" actId="20577"/>
        <pc:sldMkLst>
          <pc:docMk/>
          <pc:sldMk cId="736295071" sldId="256"/>
        </pc:sldMkLst>
        <pc:spChg chg="mod">
          <ac:chgData name="Cristian Chilipirea" userId="34ab170da5908fc4" providerId="LiveId" clId="{5D693788-FA40-4E62-8C8D-797947305CF8}" dt="2022-03-09T07:43:58.032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8692477" sldId="27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529887014" sldId="27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38504370" sldId="280"/>
        </pc:sldMkLst>
      </pc:sldChg>
      <pc:sldChg chg="modSp add mod">
        <pc:chgData name="Cristian Chilipirea" userId="34ab170da5908fc4" providerId="LiveId" clId="{5D693788-FA40-4E62-8C8D-797947305CF8}" dt="2022-03-09T07:50:39.983" v="95" actId="207"/>
        <pc:sldMkLst>
          <pc:docMk/>
          <pc:sldMk cId="2297877105" sldId="557"/>
        </pc:sldMkLst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5.048" v="94" actId="207"/>
          <ac:spMkLst>
            <pc:docMk/>
            <pc:sldMk cId="2297877105" sldId="557"/>
            <ac:spMk id="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48.724" v="96" actId="207"/>
        <pc:sldMkLst>
          <pc:docMk/>
          <pc:sldMk cId="172980680" sldId="558"/>
        </pc:sldMkLst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5.136" v="97" actId="207"/>
        <pc:sldMkLst>
          <pc:docMk/>
          <pc:sldMk cId="372548878" sldId="559"/>
        </pc:sldMkLst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6" creationId="{0B98E613-DD6D-44BE-932D-F1A232D2D61B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9.572" v="98" actId="207"/>
        <pc:sldMkLst>
          <pc:docMk/>
          <pc:sldMk cId="3423900012" sldId="560"/>
        </pc:sldMkLst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6" creationId="{7E2C376A-EB37-4ADA-9E78-7FA3E34DFF45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1:03.580" v="99" actId="207"/>
        <pc:sldMkLst>
          <pc:docMk/>
          <pc:sldMk cId="2586525712" sldId="561"/>
        </pc:sldMkLst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45:04.851" v="19" actId="207"/>
        <pc:sldMkLst>
          <pc:docMk/>
          <pc:sldMk cId="773248128" sldId="585"/>
        </pc:sldMkLst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55.445" v="31" actId="207"/>
        <pc:sldMkLst>
          <pc:docMk/>
          <pc:sldMk cId="1038310151" sldId="586"/>
        </pc:sldMkLst>
        <pc:spChg chg="mod">
          <ac:chgData name="Cristian Chilipirea" userId="34ab170da5908fc4" providerId="LiveId" clId="{5D693788-FA40-4E62-8C8D-797947305CF8}" dt="2022-03-09T07:45:51.613" v="30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5D693788-FA40-4E62-8C8D-797947305CF8}" dt="2022-03-09T07:46:04.673" v="33" actId="207"/>
        <pc:sldMkLst>
          <pc:docMk/>
          <pc:sldMk cId="2488151205" sldId="587"/>
        </pc:sldMkLst>
        <pc:spChg chg="mod">
          <ac:chgData name="Cristian Chilipirea" userId="34ab170da5908fc4" providerId="LiveId" clId="{5D693788-FA40-4E62-8C8D-797947305CF8}" dt="2022-03-09T07:45:59.530" v="32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5D693788-FA40-4E62-8C8D-797947305CF8}" dt="2022-03-09T07:46:14.529" v="35" actId="207"/>
        <pc:sldMkLst>
          <pc:docMk/>
          <pc:sldMk cId="2581471145" sldId="588"/>
        </pc:sldMkLst>
        <pc:spChg chg="mod">
          <ac:chgData name="Cristian Chilipirea" userId="34ab170da5908fc4" providerId="LiveId" clId="{5D693788-FA40-4E62-8C8D-797947305CF8}" dt="2022-03-09T07:46:10.155" v="34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5D693788-FA40-4E62-8C8D-797947305CF8}" dt="2022-03-09T07:46:24.129" v="37" actId="207"/>
        <pc:sldMkLst>
          <pc:docMk/>
          <pc:sldMk cId="1528197973" sldId="589"/>
        </pc:sldMkLst>
        <pc:spChg chg="mod">
          <ac:chgData name="Cristian Chilipirea" userId="34ab170da5908fc4" providerId="LiveId" clId="{5D693788-FA40-4E62-8C8D-797947305CF8}" dt="2022-03-09T07:46:18.840" v="36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5D693788-FA40-4E62-8C8D-797947305CF8}" dt="2022-03-09T07:46:34.622" v="39" actId="207"/>
        <pc:sldMkLst>
          <pc:docMk/>
          <pc:sldMk cId="1287048085" sldId="590"/>
        </pc:sldMkLst>
        <pc:spChg chg="mod">
          <ac:chgData name="Cristian Chilipirea" userId="34ab170da5908fc4" providerId="LiveId" clId="{5D693788-FA40-4E62-8C8D-797947305CF8}" dt="2022-03-09T07:46:29.571" v="38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5D693788-FA40-4E62-8C8D-797947305CF8}" dt="2022-03-09T07:46:42.990" v="41" actId="207"/>
        <pc:sldMkLst>
          <pc:docMk/>
          <pc:sldMk cId="3931174030" sldId="591"/>
        </pc:sldMkLst>
        <pc:spChg chg="mod">
          <ac:chgData name="Cristian Chilipirea" userId="34ab170da5908fc4" providerId="LiveId" clId="{5D693788-FA40-4E62-8C8D-797947305CF8}" dt="2022-03-09T07:46:38.546" v="40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6:52.759" v="43" actId="207"/>
        <pc:sldMkLst>
          <pc:docMk/>
          <pc:sldMk cId="4221651538" sldId="592"/>
        </pc:sldMkLst>
        <pc:spChg chg="mod">
          <ac:chgData name="Cristian Chilipirea" userId="34ab170da5908fc4" providerId="LiveId" clId="{5D693788-FA40-4E62-8C8D-797947305CF8}" dt="2022-03-09T07:46:48.267" v="42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01.618" v="45" actId="207"/>
        <pc:sldMkLst>
          <pc:docMk/>
          <pc:sldMk cId="2592642322" sldId="593"/>
        </pc:sldMkLst>
        <pc:spChg chg="mod">
          <ac:chgData name="Cristian Chilipirea" userId="34ab170da5908fc4" providerId="LiveId" clId="{5D693788-FA40-4E62-8C8D-797947305CF8}" dt="2022-03-09T07:46:56.779" v="44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19.472" v="47" actId="207"/>
        <pc:sldMkLst>
          <pc:docMk/>
          <pc:sldMk cId="878214405" sldId="594"/>
        </pc:sldMkLst>
        <pc:spChg chg="mod">
          <ac:chgData name="Cristian Chilipirea" userId="34ab170da5908fc4" providerId="LiveId" clId="{5D693788-FA40-4E62-8C8D-797947305CF8}" dt="2022-03-09T07:47:15.469" v="46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29.213" v="49" actId="207"/>
        <pc:sldMkLst>
          <pc:docMk/>
          <pc:sldMk cId="4181293268" sldId="595"/>
        </pc:sldMkLst>
        <pc:spChg chg="mod">
          <ac:chgData name="Cristian Chilipirea" userId="34ab170da5908fc4" providerId="LiveId" clId="{5D693788-FA40-4E62-8C8D-797947305CF8}" dt="2022-03-09T07:47:24.934" v="48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5:46.759" v="29" actId="207"/>
        <pc:sldMkLst>
          <pc:docMk/>
          <pc:sldMk cId="2106375257" sldId="596"/>
        </pc:sldMkLst>
        <pc:spChg chg="mod">
          <ac:chgData name="Cristian Chilipirea" userId="34ab170da5908fc4" providerId="LiveId" clId="{5D693788-FA40-4E62-8C8D-797947305CF8}" dt="2022-03-09T07:45:42.917" v="28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1" creationId="{40507C48-4DC0-47E8-A673-7538180A2016}"/>
          </ac:spMkLst>
        </pc:spChg>
      </pc:sldChg>
      <pc:sldChg chg="modSp add mod">
        <pc:chgData name="Cristian Chilipirea" userId="34ab170da5908fc4" providerId="LiveId" clId="{5D693788-FA40-4E62-8C8D-797947305CF8}" dt="2022-03-09T07:45:18.485" v="23" actId="207"/>
        <pc:sldMkLst>
          <pc:docMk/>
          <pc:sldMk cId="1310689941" sldId="597"/>
        </pc:sldMkLst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6.351" v="22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7:37.580" v="51" actId="207"/>
        <pc:sldMkLst>
          <pc:docMk/>
          <pc:sldMk cId="1711707616" sldId="598"/>
        </pc:sldMkLst>
        <pc:spChg chg="mod">
          <ac:chgData name="Cristian Chilipirea" userId="34ab170da5908fc4" providerId="LiveId" clId="{5D693788-FA40-4E62-8C8D-797947305CF8}" dt="2022-03-09T07:47:33.509" v="50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44.873" v="53" actId="207"/>
        <pc:sldMkLst>
          <pc:docMk/>
          <pc:sldMk cId="962520965" sldId="599"/>
        </pc:sldMkLst>
        <pc:spChg chg="mod">
          <ac:chgData name="Cristian Chilipirea" userId="34ab170da5908fc4" providerId="LiveId" clId="{5D693788-FA40-4E62-8C8D-797947305CF8}" dt="2022-03-09T07:47:42.053" v="52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03.245" v="57" actId="207"/>
        <pc:sldMkLst>
          <pc:docMk/>
          <pc:sldMk cId="2044981453" sldId="600"/>
        </pc:sldMkLst>
        <pc:spChg chg="mod">
          <ac:chgData name="Cristian Chilipirea" userId="34ab170da5908fc4" providerId="LiveId" clId="{5D693788-FA40-4E62-8C8D-797947305CF8}" dt="2022-03-09T07:47:59.310" v="56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53.011" v="55" actId="207"/>
        <pc:sldMkLst>
          <pc:docMk/>
          <pc:sldMk cId="3948613112" sldId="601"/>
        </pc:sldMkLst>
        <pc:spChg chg="mod">
          <ac:chgData name="Cristian Chilipirea" userId="34ab170da5908fc4" providerId="LiveId" clId="{5D693788-FA40-4E62-8C8D-797947305CF8}" dt="2022-03-09T07:47:48.810" v="54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2.052" v="59" actId="207"/>
        <pc:sldMkLst>
          <pc:docMk/>
          <pc:sldMk cId="1485695320" sldId="602"/>
        </pc:sldMkLst>
        <pc:spChg chg="mod">
          <ac:chgData name="Cristian Chilipirea" userId="34ab170da5908fc4" providerId="LiveId" clId="{5D693788-FA40-4E62-8C8D-797947305CF8}" dt="2022-03-09T07:48:07.708" v="58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9.741" v="61" actId="207"/>
        <pc:sldMkLst>
          <pc:docMk/>
          <pc:sldMk cId="3984853342" sldId="603"/>
        </pc:sldMkLst>
        <pc:spChg chg="mod">
          <ac:chgData name="Cristian Chilipirea" userId="34ab170da5908fc4" providerId="LiveId" clId="{5D693788-FA40-4E62-8C8D-797947305CF8}" dt="2022-03-09T07:48:16.060" v="60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28.508" v="63" actId="207"/>
        <pc:sldMkLst>
          <pc:docMk/>
          <pc:sldMk cId="3884066094" sldId="604"/>
        </pc:sldMkLst>
        <pc:spChg chg="mod">
          <ac:chgData name="Cristian Chilipirea" userId="34ab170da5908fc4" providerId="LiveId" clId="{5D693788-FA40-4E62-8C8D-797947305CF8}" dt="2022-03-09T07:48:23.572" v="62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36.867" v="65" actId="207"/>
        <pc:sldMkLst>
          <pc:docMk/>
          <pc:sldMk cId="2319897751" sldId="605"/>
        </pc:sldMkLst>
        <pc:spChg chg="mod">
          <ac:chgData name="Cristian Chilipirea" userId="34ab170da5908fc4" providerId="LiveId" clId="{5D693788-FA40-4E62-8C8D-797947305CF8}" dt="2022-03-09T07:48:32.364" v="64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43.410" v="67" actId="207"/>
        <pc:sldMkLst>
          <pc:docMk/>
          <pc:sldMk cId="2329601204" sldId="606"/>
        </pc:sldMkLst>
        <pc:spChg chg="mod">
          <ac:chgData name="Cristian Chilipirea" userId="34ab170da5908fc4" providerId="LiveId" clId="{5D693788-FA40-4E62-8C8D-797947305CF8}" dt="2022-03-09T07:48:40.204" v="66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52.791" v="69" actId="207"/>
        <pc:sldMkLst>
          <pc:docMk/>
          <pc:sldMk cId="2748028044" sldId="607"/>
        </pc:sldMkLst>
        <pc:spChg chg="mod">
          <ac:chgData name="Cristian Chilipirea" userId="34ab170da5908fc4" providerId="LiveId" clId="{5D693788-FA40-4E62-8C8D-797947305CF8}" dt="2022-03-09T07:48:48.964" v="68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0.340" v="71" actId="207"/>
        <pc:sldMkLst>
          <pc:docMk/>
          <pc:sldMk cId="1029723783" sldId="608"/>
        </pc:sldMkLst>
        <pc:spChg chg="mod">
          <ac:chgData name="Cristian Chilipirea" userId="34ab170da5908fc4" providerId="LiveId" clId="{5D693788-FA40-4E62-8C8D-797947305CF8}" dt="2022-03-09T07:48:56.507" v="70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8.150" v="73" actId="207"/>
        <pc:sldMkLst>
          <pc:docMk/>
          <pc:sldMk cId="3444809045" sldId="609"/>
        </pc:sldMkLst>
        <pc:spChg chg="mod">
          <ac:chgData name="Cristian Chilipirea" userId="34ab170da5908fc4" providerId="LiveId" clId="{5D693788-FA40-4E62-8C8D-797947305CF8}" dt="2022-03-09T07:49:04.106" v="72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17.501" v="75" actId="207"/>
        <pc:sldMkLst>
          <pc:docMk/>
          <pc:sldMk cId="2456891915" sldId="610"/>
        </pc:sldMkLst>
        <pc:spChg chg="mod">
          <ac:chgData name="Cristian Chilipirea" userId="34ab170da5908fc4" providerId="LiveId" clId="{5D693788-FA40-4E62-8C8D-797947305CF8}" dt="2022-03-09T07:49:12.191" v="74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25.657" v="77" actId="207"/>
        <pc:sldMkLst>
          <pc:docMk/>
          <pc:sldMk cId="3269401478" sldId="612"/>
        </pc:sldMkLst>
        <pc:spChg chg="mod">
          <ac:chgData name="Cristian Chilipirea" userId="34ab170da5908fc4" providerId="LiveId" clId="{5D693788-FA40-4E62-8C8D-797947305CF8}" dt="2022-03-09T07:49:22.044" v="76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4:27.036" v="13" actId="207"/>
        <pc:sldMkLst>
          <pc:docMk/>
          <pc:sldMk cId="1279728188" sldId="677"/>
        </pc:sldMkLst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6" creationId="{9C4EDA0A-5039-4BC0-BDB3-6229BC8833C4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7" creationId="{8B84F430-28CE-4463-B4EF-DF6AEC753DFD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8" creationId="{D10EAF5F-D64E-428A-B7C2-CAF53EA63071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9" creationId="{9C7FC9D1-FAFD-489C-8ED9-2DDCC20DBF12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0" creationId="{F25C0884-A0F6-4AF2-BE65-6FEA2D6E987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1" creationId="{03E787DB-A808-4255-9D02-72844EB8753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2" creationId="{BDB3A458-44D1-4F0E-B524-A55B881723CB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3" creationId="{B6EC2CA6-56F8-4521-BC09-7D0CC414C64E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4" creationId="{673EF592-C78C-4A12-B9B8-63B4B999AFF7}"/>
          </ac:spMkLst>
        </pc:spChg>
      </pc:sldChg>
      <pc:sldChg chg="modSp add mod">
        <pc:chgData name="Cristian Chilipirea" userId="34ab170da5908fc4" providerId="LiveId" clId="{5D693788-FA40-4E62-8C8D-797947305CF8}" dt="2022-03-09T07:44:16.473" v="12" actId="207"/>
        <pc:sldMkLst>
          <pc:docMk/>
          <pc:sldMk cId="193595547" sldId="679"/>
        </pc:sldMkLst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5" creationId="{6F23E585-BB7A-4F53-85E7-037053FB7332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6" creationId="{4A222D3E-5B0B-47DC-8DDD-40C0D9F3193A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7" creationId="{E3F07AA7-9B46-4E43-9139-38E8D5BE8CF3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8" creationId="{F02ADAEB-F120-4023-A946-083D359CA3C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2" creationId="{6887E116-8280-4243-B988-1CF538F0513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3" creationId="{E33D012F-2F09-439D-A2FF-DB138490416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4" creationId="{743D12B7-038C-4775-8B54-AD4F63C58FA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8" creationId="{6777960F-D122-4A8F-9351-D53E3EDFF519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9" creationId="{D8721264-590A-4B6B-8232-51A2A9FAD9A2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440861646" sldId="680"/>
        </pc:sldMkLst>
      </pc:sldChg>
      <pc:sldChg chg="modSp add mod">
        <pc:chgData name="Cristian Chilipirea" userId="34ab170da5908fc4" providerId="LiveId" clId="{5D693788-FA40-4E62-8C8D-797947305CF8}" dt="2022-03-09T07:44:54.913" v="18" actId="207"/>
        <pc:sldMkLst>
          <pc:docMk/>
          <pc:sldMk cId="3350614339" sldId="681"/>
        </pc:sldMkLst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3" creationId="{33A6B0B9-11CB-4D31-A337-03194CB0CD03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4" creationId="{03B55A21-231B-4CC4-965C-E473313A68A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5" creationId="{684A3397-7DF5-484B-808F-DD1396B36998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6" creationId="{B089E2BC-4189-44EC-BB75-BCD0382E306D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0" creationId="{DF4A6D68-0996-40DF-AE20-135511FAEFBC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1" creationId="{5BF618AD-AD28-4E83-BDE3-361E8E0D9CC1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2" creationId="{12853B4A-F677-4CFE-A3D2-F7B480D11F5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6" creationId="{14113CEF-AD71-4A8B-AF7E-3501D5A74D3F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7" creationId="{DF13CC16-EA12-4D25-8079-C0A3512375B1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2" creationId="{C5B8BFCF-9B2B-4C91-BDF0-A1394C2A008D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4" creationId="{7F742005-07E1-4BC6-B529-FFA3E34B55D2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5" creationId="{380679F5-46DB-421B-995B-8B1F03963A73}"/>
          </ac:spMkLst>
        </pc:spChg>
        <pc:spChg chg="mod">
          <ac:chgData name="Cristian Chilipirea" userId="34ab170da5908fc4" providerId="LiveId" clId="{5D693788-FA40-4E62-8C8D-797947305CF8}" dt="2022-03-09T07:44:41.965" v="14" actId="207"/>
          <ac:spMkLst>
            <pc:docMk/>
            <pc:sldMk cId="3350614339" sldId="681"/>
            <ac:spMk id="46" creationId="{E5EB9FB9-160B-45C6-8BA9-ADD831B708C6}"/>
          </ac:spMkLst>
        </pc:spChg>
        <pc:graphicFrameChg chg="modGraphic">
          <ac:chgData name="Cristian Chilipirea" userId="34ab170da5908fc4" providerId="LiveId" clId="{5D693788-FA40-4E62-8C8D-797947305CF8}" dt="2022-03-09T07:44:52.725" v="17" actId="207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modGraphic">
          <ac:chgData name="Cristian Chilipirea" userId="34ab170da5908fc4" providerId="LiveId" clId="{5D693788-FA40-4E62-8C8D-797947305CF8}" dt="2022-03-09T07:44:54.913" v="18" actId="207"/>
          <ac:graphicFrameMkLst>
            <pc:docMk/>
            <pc:sldMk cId="3350614339" sldId="681"/>
            <ac:graphicFrameMk id="43" creationId="{3BBB5E4C-61DC-4C6A-BED6-9252D0336D11}"/>
          </ac:graphicFrameMkLst>
        </pc:graphicFrameChg>
      </pc:sldChg>
      <pc:sldChg chg="modSp add mod">
        <pc:chgData name="Cristian Chilipirea" userId="34ab170da5908fc4" providerId="LiveId" clId="{5D693788-FA40-4E62-8C8D-797947305CF8}" dt="2022-03-09T07:45:12.190" v="21" actId="207"/>
        <pc:sldMkLst>
          <pc:docMk/>
          <pc:sldMk cId="947703394" sldId="682"/>
        </pc:sldMkLst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0.108" v="20" actId="207"/>
          <ac:spMkLst>
            <pc:docMk/>
            <pc:sldMk cId="947703394" sldId="682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23.966" v="24" actId="207"/>
        <pc:sldMkLst>
          <pc:docMk/>
          <pc:sldMk cId="1707382702" sldId="683"/>
        </pc:sldMkLst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9:31.325" v="78" actId="207"/>
        <pc:sldMkLst>
          <pc:docMk/>
          <pc:sldMk cId="308681363" sldId="684"/>
        </pc:sldMkLst>
        <pc:spChg chg="mod">
          <ac:chgData name="Cristian Chilipirea" userId="34ab170da5908fc4" providerId="LiveId" clId="{5D693788-FA40-4E62-8C8D-797947305CF8}" dt="2022-03-09T07:49:31.325" v="78" actId="207"/>
          <ac:spMkLst>
            <pc:docMk/>
            <pc:sldMk cId="308681363" sldId="684"/>
            <ac:spMk id="2" creationId="{D1574D54-7BF5-463F-B492-D7B9FA8CBC18}"/>
          </ac:spMkLst>
        </pc:spChg>
      </pc:sldChg>
      <pc:sldChg chg="modSp add mod">
        <pc:chgData name="Cristian Chilipirea" userId="34ab170da5908fc4" providerId="LiveId" clId="{5D693788-FA40-4E62-8C8D-797947305CF8}" dt="2022-03-09T07:49:34.796" v="79" actId="207"/>
        <pc:sldMkLst>
          <pc:docMk/>
          <pc:sldMk cId="1858418054" sldId="685"/>
        </pc:sldMkLst>
        <pc:spChg chg="mod">
          <ac:chgData name="Cristian Chilipirea" userId="34ab170da5908fc4" providerId="LiveId" clId="{5D693788-FA40-4E62-8C8D-797947305CF8}" dt="2022-03-09T07:49:34.796" v="79" actId="207"/>
          <ac:spMkLst>
            <pc:docMk/>
            <pc:sldMk cId="1858418054" sldId="685"/>
            <ac:spMk id="2" creationId="{60F177C2-E803-493D-AFEA-9A7A83FDBD54}"/>
          </ac:spMkLst>
        </pc:spChg>
      </pc:sldChg>
      <pc:sldChg chg="modSp add mod">
        <pc:chgData name="Cristian Chilipirea" userId="34ab170da5908fc4" providerId="LiveId" clId="{5D693788-FA40-4E62-8C8D-797947305CF8}" dt="2022-03-09T07:49:48.790" v="81" actId="207"/>
        <pc:sldMkLst>
          <pc:docMk/>
          <pc:sldMk cId="1057339212" sldId="686"/>
        </pc:sldMkLst>
        <pc:spChg chg="mod">
          <ac:chgData name="Cristian Chilipirea" userId="34ab170da5908fc4" providerId="LiveId" clId="{5D693788-FA40-4E62-8C8D-797947305CF8}" dt="2022-03-09T07:49:48.790" v="81" actId="207"/>
          <ac:spMkLst>
            <pc:docMk/>
            <pc:sldMk cId="1057339212" sldId="686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2.184" v="82" actId="207"/>
        <pc:sldMkLst>
          <pc:docMk/>
          <pc:sldMk cId="1018699342" sldId="687"/>
        </pc:sldMkLst>
        <pc:spChg chg="mod">
          <ac:chgData name="Cristian Chilipirea" userId="34ab170da5908fc4" providerId="LiveId" clId="{5D693788-FA40-4E62-8C8D-797947305CF8}" dt="2022-03-09T07:49:52.184" v="82" actId="207"/>
          <ac:spMkLst>
            <pc:docMk/>
            <pc:sldMk cId="1018699342" sldId="687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7.670" v="84" actId="207"/>
        <pc:sldMkLst>
          <pc:docMk/>
          <pc:sldMk cId="3075809267" sldId="688"/>
        </pc:sldMkLst>
        <pc:spChg chg="mod">
          <ac:chgData name="Cristian Chilipirea" userId="34ab170da5908fc4" providerId="LiveId" clId="{5D693788-FA40-4E62-8C8D-797947305CF8}" dt="2022-03-09T07:49:57.670" v="84" actId="207"/>
          <ac:spMkLst>
            <pc:docMk/>
            <pc:sldMk cId="3075809267" sldId="688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39.946" v="80" actId="207"/>
        <pc:sldMkLst>
          <pc:docMk/>
          <pc:sldMk cId="648758286" sldId="689"/>
        </pc:sldMkLst>
        <pc:spChg chg="mod">
          <ac:chgData name="Cristian Chilipirea" userId="34ab170da5908fc4" providerId="LiveId" clId="{5D693788-FA40-4E62-8C8D-797947305CF8}" dt="2022-03-09T07:49:39.946" v="80" actId="207"/>
          <ac:spMkLst>
            <pc:docMk/>
            <pc:sldMk cId="648758286" sldId="689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4.916" v="83" actId="207"/>
        <pc:sldMkLst>
          <pc:docMk/>
          <pc:sldMk cId="3579555077" sldId="690"/>
        </pc:sldMkLst>
        <pc:spChg chg="mod">
          <ac:chgData name="Cristian Chilipirea" userId="34ab170da5908fc4" providerId="LiveId" clId="{5D693788-FA40-4E62-8C8D-797947305CF8}" dt="2022-03-09T07:49:54.916" v="83" actId="207"/>
          <ac:spMkLst>
            <pc:docMk/>
            <pc:sldMk cId="3579555077" sldId="690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1.165" v="85" actId="207"/>
        <pc:sldMkLst>
          <pc:docMk/>
          <pc:sldMk cId="1265175015" sldId="691"/>
        </pc:sldMkLst>
        <pc:spChg chg="mod">
          <ac:chgData name="Cristian Chilipirea" userId="34ab170da5908fc4" providerId="LiveId" clId="{5D693788-FA40-4E62-8C8D-797947305CF8}" dt="2022-03-09T07:50:01.165" v="85" actId="207"/>
          <ac:spMkLst>
            <pc:docMk/>
            <pc:sldMk cId="1265175015" sldId="691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8.849" v="87" actId="207"/>
        <pc:sldMkLst>
          <pc:docMk/>
          <pc:sldMk cId="2689610395" sldId="692"/>
        </pc:sldMkLst>
        <pc:spChg chg="mod">
          <ac:chgData name="Cristian Chilipirea" userId="34ab170da5908fc4" providerId="LiveId" clId="{5D693788-FA40-4E62-8C8D-797947305CF8}" dt="2022-03-09T07:50:08.849" v="87" actId="207"/>
          <ac:spMkLst>
            <pc:docMk/>
            <pc:sldMk cId="2689610395" sldId="692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599576974" sldId="69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67053831" sldId="694"/>
        </pc:sldMkLst>
      </pc:sldChg>
      <pc:sldChg chg="modSp add mod">
        <pc:chgData name="Cristian Chilipirea" userId="34ab170da5908fc4" providerId="LiveId" clId="{5D693788-FA40-4E62-8C8D-797947305CF8}" dt="2022-03-09T07:50:12.474" v="88" actId="207"/>
        <pc:sldMkLst>
          <pc:docMk/>
          <pc:sldMk cId="1575434959" sldId="695"/>
        </pc:sldMkLst>
        <pc:spChg chg="mod">
          <ac:chgData name="Cristian Chilipirea" userId="34ab170da5908fc4" providerId="LiveId" clId="{5D693788-FA40-4E62-8C8D-797947305CF8}" dt="2022-03-09T07:50:12.474" v="88" actId="207"/>
          <ac:spMkLst>
            <pc:docMk/>
            <pc:sldMk cId="1575434959" sldId="695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149427460" sldId="696"/>
        </pc:sldMkLst>
      </pc:sldChg>
      <pc:sldChg chg="modSp add mod">
        <pc:chgData name="Cristian Chilipirea" userId="34ab170da5908fc4" providerId="LiveId" clId="{5D693788-FA40-4E62-8C8D-797947305CF8}" dt="2022-03-09T07:51:09.355" v="100" actId="207"/>
        <pc:sldMkLst>
          <pc:docMk/>
          <pc:sldMk cId="1421059359" sldId="697"/>
        </pc:sldMkLst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23.092" v="91" actId="207"/>
        <pc:sldMkLst>
          <pc:docMk/>
          <pc:sldMk cId="1449918423" sldId="698"/>
        </pc:sldMkLst>
        <pc:spChg chg="mod">
          <ac:chgData name="Cristian Chilipirea" userId="34ab170da5908fc4" providerId="LiveId" clId="{5D693788-FA40-4E62-8C8D-797947305CF8}" dt="2022-03-09T07:50:19.851" v="90" actId="207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3.092" v="91" actId="207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5D693788-FA40-4E62-8C8D-797947305CF8}" dt="2022-03-09T07:50:29.904" v="93" actId="207"/>
        <pc:sldMkLst>
          <pc:docMk/>
          <pc:sldMk cId="4035309953" sldId="699"/>
        </pc:sldMkLst>
        <pc:spChg chg="mod">
          <ac:chgData name="Cristian Chilipirea" userId="34ab170da5908fc4" providerId="LiveId" clId="{5D693788-FA40-4E62-8C8D-797947305CF8}" dt="2022-03-09T07:50:27.691" v="92" actId="207"/>
          <ac:spMkLst>
            <pc:docMk/>
            <pc:sldMk cId="4035309953" sldId="699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9.904" v="93" actId="207"/>
          <ac:spMkLst>
            <pc:docMk/>
            <pc:sldMk cId="4035309953" sldId="699"/>
            <ac:spMk id="3" creationId="{D8F89767-D8ED-4A08-BA8E-3DB9ADDAA79B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1502304" sldId="70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00095267" sldId="701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853163693" sldId="702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40607238" sldId="70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785892183" sldId="704"/>
        </pc:sldMkLst>
      </pc:sldChg>
      <pc:sldChg chg="modSp add mod">
        <pc:chgData name="Cristian Chilipirea" userId="34ab170da5908fc4" providerId="LiveId" clId="{5D693788-FA40-4E62-8C8D-797947305CF8}" dt="2022-03-09T07:45:36.282" v="27" actId="207"/>
        <pc:sldMkLst>
          <pc:docMk/>
          <pc:sldMk cId="1829696311" sldId="705"/>
        </pc:sldMkLst>
        <pc:spChg chg="mod">
          <ac:chgData name="Cristian Chilipirea" userId="34ab170da5908fc4" providerId="LiveId" clId="{5D693788-FA40-4E62-8C8D-797947305CF8}" dt="2022-03-09T07:45:31.541" v="26" actId="20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5D693788-FA40-4E62-8C8D-797947305CF8}" dt="2022-03-09T07:45:28.438" v="25" actId="207"/>
          <ac:spMkLst>
            <pc:docMk/>
            <pc:sldMk cId="1829696311" sldId="705"/>
            <ac:spMk id="3" creationId="{A9E65F1C-FF01-4903-82E7-1259E7A5257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5" creationId="{29E0A06C-B0C8-46BB-9862-49BEC89670C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6" creationId="{A55F60A4-9E51-47BB-8D5B-A54700B76362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7" creationId="{6FBC9EC0-B09F-4A8B-9F18-5D1FB5BAD86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8" creationId="{115C1D01-3641-4066-9DD5-AC94E0CAFF2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2" creationId="{68B67770-D153-47D4-99DA-84A9FF540C2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3" creationId="{EDC3FC1E-D8C1-46C5-AAB8-069D723D983C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4" creationId="{7430D3B7-4A5D-46B5-8A2B-F838541D7A4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8" creationId="{D0AD743D-2BFF-4593-83B5-3BEFE9B31B3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9" creationId="{710D0C30-ED14-467F-8C85-875CA1F17E84}"/>
          </ac:spMkLst>
        </pc:spChg>
      </pc:sldChg>
      <pc:sldChg chg="modSp add mod">
        <pc:chgData name="Cristian Chilipirea" userId="34ab170da5908fc4" providerId="LiveId" clId="{5D693788-FA40-4E62-8C8D-797947305CF8}" dt="2022-03-09T07:50:15.303" v="89" actId="207"/>
        <pc:sldMkLst>
          <pc:docMk/>
          <pc:sldMk cId="2087043223" sldId="706"/>
        </pc:sldMkLst>
        <pc:spChg chg="mod">
          <ac:chgData name="Cristian Chilipirea" userId="34ab170da5908fc4" providerId="LiveId" clId="{5D693788-FA40-4E62-8C8D-797947305CF8}" dt="2022-03-09T07:50:15.303" v="89" actId="207"/>
          <ac:spMkLst>
            <pc:docMk/>
            <pc:sldMk cId="2087043223" sldId="706"/>
            <ac:spMk id="2" creationId="{7156A0F7-7A99-4D76-B5FB-86749D6149EC}"/>
          </ac:spMkLst>
        </pc:spChg>
      </pc:sldChg>
      <pc:sldChg chg="modSp add mod">
        <pc:chgData name="Cristian Chilipirea" userId="34ab170da5908fc4" providerId="LiveId" clId="{5D693788-FA40-4E62-8C8D-797947305CF8}" dt="2022-03-09T07:50:05.288" v="86" actId="207"/>
        <pc:sldMkLst>
          <pc:docMk/>
          <pc:sldMk cId="1910641494" sldId="707"/>
        </pc:sldMkLst>
        <pc:spChg chg="mod">
          <ac:chgData name="Cristian Chilipirea" userId="34ab170da5908fc4" providerId="LiveId" clId="{5D693788-FA40-4E62-8C8D-797947305CF8}" dt="2022-03-09T07:50:05.288" v="86" actId="207"/>
          <ac:spMkLst>
            <pc:docMk/>
            <pc:sldMk cId="1910641494" sldId="707"/>
            <ac:spMk id="2" creationId="{4CA46840-30B3-455A-9351-0BD98F00D566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260203964" sldId="708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012895254" sldId="709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857159270" sldId="71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7533109" sldId="711"/>
        </pc:sldMkLst>
      </pc:sldChg>
      <pc:sldChg chg="modSp add mod">
        <pc:chgData name="Cristian Chilipirea" userId="34ab170da5908fc4" providerId="LiveId" clId="{5D693788-FA40-4E62-8C8D-797947305CF8}" dt="2022-03-09T07:51:31.050" v="101" actId="207"/>
        <pc:sldMkLst>
          <pc:docMk/>
          <pc:sldMk cId="3710067489" sldId="712"/>
        </pc:sldMkLst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modSp add">
        <pc:chgData name="Cristian Chilipirea" userId="34ab170da5908fc4" providerId="LiveId" clId="{5D693788-FA40-4E62-8C8D-797947305CF8}" dt="2022-03-09T07:51:35.851" v="102" actId="207"/>
        <pc:sldMkLst>
          <pc:docMk/>
          <pc:sldMk cId="795372689" sldId="713"/>
        </pc:sldMkLst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2.621" v="103" actId="207"/>
        <pc:sldMkLst>
          <pc:docMk/>
          <pc:sldMk cId="1548314742" sldId="715"/>
        </pc:sldMkLst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14.948" v="109" actId="207"/>
        <pc:sldMkLst>
          <pc:docMk/>
          <pc:sldMk cId="17611562" sldId="716"/>
        </pc:sldMkLst>
        <pc:spChg chg="mod">
          <ac:chgData name="Cristian Chilipirea" userId="34ab170da5908fc4" providerId="LiveId" clId="{5D693788-FA40-4E62-8C8D-797947305CF8}" dt="2022-03-09T07:52:10.933" v="108" actId="207"/>
          <ac:spMkLst>
            <pc:docMk/>
            <pc:sldMk cId="17611562" sldId="716"/>
            <ac:spMk id="2" creationId="{B954D2CC-30C2-47B7-A11A-BA5E83D932D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1" creationId="{4DA967F4-0887-45E2-A5ED-0DF22C30881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9" creationId="{BD7D0DE1-3A4E-4C4B-BE1E-62C6626F365E}"/>
          </ac:spMkLst>
        </pc:spChg>
      </pc:sldChg>
      <pc:sldChg chg="modSp add">
        <pc:chgData name="Cristian Chilipirea" userId="34ab170da5908fc4" providerId="LiveId" clId="{5D693788-FA40-4E62-8C8D-797947305CF8}" dt="2022-03-09T07:52:03.737" v="106" actId="207"/>
        <pc:sldMkLst>
          <pc:docMk/>
          <pc:sldMk cId="1265911002" sldId="717"/>
        </pc:sldMkLst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57.713" v="105" actId="207"/>
        <pc:sldMkLst>
          <pc:docMk/>
          <pc:sldMk cId="3826152594" sldId="718"/>
        </pc:sldMkLst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7.859" v="104" actId="207"/>
        <pc:sldMkLst>
          <pc:docMk/>
          <pc:sldMk cId="783024352" sldId="719"/>
        </pc:sldMkLst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21.661" v="110" actId="207"/>
        <pc:sldMkLst>
          <pc:docMk/>
          <pc:sldMk cId="4155747342" sldId="720"/>
        </pc:sldMkLst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7" creationId="{DFD9CD4E-BCE4-444A-AD7A-FA35AE33440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9" creationId="{BD7D0DE1-3A4E-4C4B-BE1E-62C6626F365E}"/>
          </ac:spMkLst>
        </pc:spChg>
      </pc:sldChg>
      <pc:sldChg chg="modSp add mod">
        <pc:chgData name="Cristian Chilipirea" userId="34ab170da5908fc4" providerId="LiveId" clId="{5D693788-FA40-4E62-8C8D-797947305CF8}" dt="2022-03-09T07:52:32.795" v="112" actId="207"/>
        <pc:sldMkLst>
          <pc:docMk/>
          <pc:sldMk cId="2842942952" sldId="721"/>
        </pc:sldMkLst>
        <pc:graphicFrameChg chg="modGraphic">
          <ac:chgData name="Cristian Chilipirea" userId="34ab170da5908fc4" providerId="LiveId" clId="{5D693788-FA40-4E62-8C8D-797947305CF8}" dt="2022-03-09T07:52:32.795" v="112" actId="207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13-Mar-22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Arbori</a:t>
            </a:r>
            <a:r>
              <a:rPr lang="en-US" sz="4000" dirty="0"/>
              <a:t> 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FE228C-C66C-4334-B881-16133F07E1DE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 bwMode="auto">
          <a:xfrm>
            <a:off x="9570241" y="359354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C668A26-500E-4909-8566-B25B36159084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 bwMode="auto">
          <a:xfrm flipH="1">
            <a:off x="8900416" y="359354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D538DF-0678-4AE5-BEDC-036179DCF270}"/>
              </a:ext>
            </a:extLst>
          </p:cNvPr>
          <p:cNvSpPr/>
          <p:nvPr/>
        </p:nvSpPr>
        <p:spPr bwMode="auto">
          <a:xfrm flipH="1">
            <a:off x="10030713" y="396642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8094F23-FAC4-43D0-A6C3-1676581C8016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 bwMode="auto">
          <a:xfrm>
            <a:off x="10183698" y="434511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D3F4DA4-E291-447C-88A4-F23302907CB2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 bwMode="auto">
          <a:xfrm flipH="1">
            <a:off x="9634618" y="434511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DAA77FF-A9E8-45CE-AE00-DA6DE0F61FD7}"/>
              </a:ext>
            </a:extLst>
          </p:cNvPr>
          <p:cNvSpPr/>
          <p:nvPr/>
        </p:nvSpPr>
        <p:spPr>
          <a:xfrm flipH="1">
            <a:off x="10304442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34DAB8B-F85E-44A8-8F3B-3C2F638D9E54}"/>
              </a:ext>
            </a:extLst>
          </p:cNvPr>
          <p:cNvSpPr/>
          <p:nvPr/>
        </p:nvSpPr>
        <p:spPr bwMode="auto">
          <a:xfrm flipH="1">
            <a:off x="9418997" y="321485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DB6A3D-8A2B-4E01-9B42-DEF208CE40BD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 bwMode="auto">
          <a:xfrm>
            <a:off x="8918215" y="285188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0982AC1-2D33-4618-871C-CF2E9239B87A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 bwMode="auto">
          <a:xfrm flipH="1">
            <a:off x="8304757" y="285188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0A7111-2125-4608-A181-CC81CE065D30}"/>
              </a:ext>
            </a:extLst>
          </p:cNvPr>
          <p:cNvSpPr/>
          <p:nvPr/>
        </p:nvSpPr>
        <p:spPr bwMode="auto">
          <a:xfrm flipH="1">
            <a:off x="8766971" y="247319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02B15C50-9B16-4596-81BA-E6C3BF88DEB0}"/>
              </a:ext>
            </a:extLst>
          </p:cNvPr>
          <p:cNvSpPr/>
          <p:nvPr/>
        </p:nvSpPr>
        <p:spPr>
          <a:xfrm flipH="1">
            <a:off x="9172404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92323200-9A31-404A-869A-F7B90DAEFB1F}"/>
              </a:ext>
            </a:extLst>
          </p:cNvPr>
          <p:cNvSpPr/>
          <p:nvPr/>
        </p:nvSpPr>
        <p:spPr>
          <a:xfrm flipH="1">
            <a:off x="8438203" y="393011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E329AB1F-DF85-4C01-9566-9D598FA44935}"/>
              </a:ext>
            </a:extLst>
          </p:cNvPr>
          <p:cNvSpPr/>
          <p:nvPr/>
        </p:nvSpPr>
        <p:spPr>
          <a:xfrm flipH="1">
            <a:off x="7842544" y="315974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3" y="1442105"/>
            <a:ext cx="18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Left </a:t>
            </a:r>
            <a:r>
              <a:rPr lang="ro-RO" sz="3200" b="1" dirty="0" err="1">
                <a:solidFill>
                  <a:schemeClr val="tx2"/>
                </a:solidFill>
              </a:rPr>
              <a:t>Left</a:t>
            </a:r>
            <a:endParaRPr lang="ro-RO" sz="3200" b="1" dirty="0">
              <a:solidFill>
                <a:schemeClr val="tx2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>
                <a:solidFill>
                  <a:schemeClr val="tx2"/>
                </a:solidFill>
              </a:rPr>
              <a:t>Right</a:t>
            </a:r>
            <a:r>
              <a:rPr lang="ro-RO" sz="3200" b="1" dirty="0">
                <a:solidFill>
                  <a:schemeClr val="tx2"/>
                </a:solidFill>
              </a:rPr>
              <a:t> </a:t>
            </a:r>
            <a:r>
              <a:rPr lang="ro-RO" sz="3200" b="1" dirty="0" err="1">
                <a:solidFill>
                  <a:schemeClr val="tx2"/>
                </a:solidFill>
              </a:rPr>
              <a:t>Right</a:t>
            </a:r>
            <a:endParaRPr lang="ro-RO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ro-RO" dirty="0" err="1"/>
              <a:t>Left</a:t>
            </a:r>
            <a:r>
              <a:rPr lang="ro-RO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Right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dreapta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5FBF88-D9ED-40AD-B5AB-FFD56165C098}"/>
              </a:ext>
            </a:extLst>
          </p:cNvPr>
          <p:cNvSpPr/>
          <p:nvPr/>
        </p:nvSpPr>
        <p:spPr>
          <a:xfrm>
            <a:off x="948559" y="2621774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</a:t>
            </a:r>
            <a:r>
              <a:rPr lang="en-US" dirty="0" err="1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>
            <a:off x="2276867" y="358277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 flipH="1">
            <a:off x="1607042" y="358277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 flipH="1">
            <a:off x="2737339" y="395565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>
            <a:off x="2890324" y="433434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 flipH="1">
            <a:off x="2341244" y="433434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 flipH="1">
            <a:off x="3011068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 flipH="1">
            <a:off x="2125623" y="320408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>
            <a:off x="1624841" y="284111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 flipH="1">
            <a:off x="1011383" y="284111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 flipH="1">
            <a:off x="1473597" y="246242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 flipH="1">
            <a:off x="1879030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 flipH="1">
            <a:off x="1144829" y="391934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 flipH="1">
            <a:off x="549170" y="314897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Left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stânga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409418-8ECD-4A8E-A7E3-F779CF78E4FA}"/>
              </a:ext>
            </a:extLst>
          </p:cNvPr>
          <p:cNvSpPr/>
          <p:nvPr/>
        </p:nvSpPr>
        <p:spPr>
          <a:xfrm flipH="1">
            <a:off x="2006178" y="2621774"/>
            <a:ext cx="119916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7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2" y="1442105"/>
            <a:ext cx="2188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Left </a:t>
            </a:r>
            <a:r>
              <a:rPr lang="ro-RO" sz="3200" b="1" dirty="0" err="1">
                <a:solidFill>
                  <a:schemeClr val="tx2"/>
                </a:solidFill>
              </a:rPr>
              <a:t>Right</a:t>
            </a:r>
            <a:endParaRPr lang="ro-RO" sz="3200" b="1" dirty="0">
              <a:solidFill>
                <a:schemeClr val="tx2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>
                <a:solidFill>
                  <a:schemeClr val="tx2"/>
                </a:solidFill>
              </a:rPr>
              <a:t>Right</a:t>
            </a:r>
            <a:r>
              <a:rPr lang="ro-RO" sz="3200" b="1" dirty="0">
                <a:solidFill>
                  <a:schemeClr val="tx2"/>
                </a:solidFill>
              </a:rPr>
              <a:t> Left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7CA00A-C096-4333-9978-27FA86364155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 bwMode="auto">
          <a:xfrm flipH="1">
            <a:off x="1400093" y="3363439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1730B4-ABB8-4A4B-A866-FCB79CC30F0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 bwMode="auto">
          <a:xfrm>
            <a:off x="2030264" y="3363439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8CDC5-9F4C-4AD9-8801-26525257846B}"/>
              </a:ext>
            </a:extLst>
          </p:cNvPr>
          <p:cNvSpPr/>
          <p:nvPr/>
        </p:nvSpPr>
        <p:spPr bwMode="auto">
          <a:xfrm>
            <a:off x="1873246" y="298474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EC689C-5A7A-48D3-8F64-EFE102B18A94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 bwMode="auto">
          <a:xfrm flipH="1">
            <a:off x="2030264" y="2621777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07CD65-A253-4A72-8296-E88B588A1954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 bwMode="auto">
          <a:xfrm>
            <a:off x="2707183" y="2621777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5272AD-178F-4139-94A1-C0B52E2ED509}"/>
              </a:ext>
            </a:extLst>
          </p:cNvPr>
          <p:cNvSpPr/>
          <p:nvPr/>
        </p:nvSpPr>
        <p:spPr bwMode="auto">
          <a:xfrm>
            <a:off x="2550165" y="224308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0BE22BAF-4D05-4459-A64D-BC975E4FEFDF}"/>
              </a:ext>
            </a:extLst>
          </p:cNvPr>
          <p:cNvSpPr/>
          <p:nvPr/>
        </p:nvSpPr>
        <p:spPr>
          <a:xfrm>
            <a:off x="2864201" y="2929633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CC37B-200D-4FF3-985E-2CB6C9FE6FDE}"/>
              </a:ext>
            </a:extLst>
          </p:cNvPr>
          <p:cNvSpPr/>
          <p:nvPr/>
        </p:nvSpPr>
        <p:spPr bwMode="auto">
          <a:xfrm>
            <a:off x="2548357" y="372763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C52991-1F47-4170-8DEC-CB4B372D6CEC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 bwMode="auto">
          <a:xfrm flipH="1">
            <a:off x="2101969" y="410632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6AD081-DC34-4E9E-AFDD-97B011C707BD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 bwMode="auto">
          <a:xfrm>
            <a:off x="2707183" y="410632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D0AA9FA-7627-4243-96AF-213FC52CEDDE}"/>
              </a:ext>
            </a:extLst>
          </p:cNvPr>
          <p:cNvSpPr/>
          <p:nvPr/>
        </p:nvSpPr>
        <p:spPr>
          <a:xfrm>
            <a:off x="1622109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8D58561-356D-4F38-A9D9-E6B6F814DBC6}"/>
              </a:ext>
            </a:extLst>
          </p:cNvPr>
          <p:cNvSpPr/>
          <p:nvPr/>
        </p:nvSpPr>
        <p:spPr>
          <a:xfrm>
            <a:off x="2797366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2C6ABCF-EFD6-44B2-9688-073A6303B1AD}"/>
              </a:ext>
            </a:extLst>
          </p:cNvPr>
          <p:cNvSpPr/>
          <p:nvPr/>
        </p:nvSpPr>
        <p:spPr>
          <a:xfrm>
            <a:off x="920233" y="37413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9C27AA-FE39-4360-81B0-B47E2460A5D7}"/>
              </a:ext>
            </a:extLst>
          </p:cNvPr>
          <p:cNvGrpSpPr/>
          <p:nvPr/>
        </p:nvGrpSpPr>
        <p:grpSpPr>
          <a:xfrm flipH="1">
            <a:off x="8064833" y="2243086"/>
            <a:ext cx="2764860" cy="2707878"/>
            <a:chOff x="123305" y="1928193"/>
            <a:chExt cx="2903688" cy="2707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5950611-CCF7-46C4-8830-2D4782D793AB}"/>
                </a:ext>
              </a:extLst>
            </p:cNvPr>
            <p:cNvCxnSpPr>
              <a:cxnSpLocks/>
              <a:stCxn id="50" idx="2"/>
              <a:endCxn id="61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2F42A6-BFE8-411E-A7BB-A5086D8290DA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1450A9-AD70-47A9-85AD-F9FEA21EF333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solidFill>
                    <a:schemeClr val="tx2"/>
                  </a:solidFill>
                  <a:latin typeface="Arial" charset="0"/>
                </a:rPr>
                <a:t>Z</a:t>
              </a:r>
              <a:endParaRPr lang="en-US" b="1" dirty="0">
                <a:solidFill>
                  <a:schemeClr val="tx2"/>
                </a:solidFill>
                <a:latin typeface="Arial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B36776-D059-42A9-AB41-E98F69050885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D627BAA-0B12-4CF1-B5A6-B79152D6AF2C}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600C08-BCF4-4FF1-A4BE-20AB6F2CEE89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solidFill>
                    <a:schemeClr val="tx2"/>
                  </a:solidFill>
                  <a:latin typeface="Arial" charset="0"/>
                </a:rPr>
                <a:t>X</a:t>
              </a:r>
              <a:endParaRPr lang="en-US" b="1" dirty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F3EF08C-7A9C-4520-97EC-1A14923D1533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75F31B-6FF1-4082-9FF3-30E6F6F975EE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2"/>
                  </a:solidFill>
                  <a:latin typeface="Arial" charset="0"/>
                </a:rPr>
                <a:t>Y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9C080E-DFE1-4BC3-9F96-BDC5A28DDF71}"/>
                </a:ext>
              </a:extLst>
            </p:cNvPr>
            <p:cNvCxnSpPr>
              <a:cxnSpLocks/>
              <a:stCxn id="56" idx="2"/>
              <a:endCxn id="59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44946B-183B-42A2-8D0B-A08C6D712456}"/>
                </a:ext>
              </a:extLst>
            </p:cNvPr>
            <p:cNvCxnSpPr>
              <a:cxnSpLocks/>
              <a:stCxn id="56" idx="2"/>
              <a:endCxn id="60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920CA82-95DE-44E2-A475-FC105D10087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T3</a:t>
              </a: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BE054E-CE5A-46F8-BCAA-44F761CC8D0D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T2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72E6739-8E13-440E-85DB-2BB3349F511D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en-US" dirty="0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603165" y="3048546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1233336" y="3048546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076318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1233336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1910255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1753237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067273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729183" y="2040709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Left</a:t>
            </a:r>
            <a:r>
              <a:rPr lang="en-US" sz="2400" dirty="0">
                <a:solidFill>
                  <a:schemeClr val="tx2"/>
                </a:solidFill>
              </a:rPr>
              <a:t> rotate (</a:t>
            </a:r>
            <a:r>
              <a:rPr lang="en-US" sz="2400" b="1" dirty="0">
                <a:solidFill>
                  <a:schemeClr val="tx2"/>
                </a:solidFill>
              </a:rPr>
              <a:t>X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1751429" y="3412743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1305041" y="3791434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1910255" y="3791434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825181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2000438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23305" y="3426449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67FC8-3A72-4F6F-B3E5-7F63365AB2F9}"/>
              </a:ext>
            </a:extLst>
          </p:cNvPr>
          <p:cNvCxnSpPr>
            <a:cxnSpLocks/>
            <a:stCxn id="50" idx="2"/>
            <a:endCxn id="44" idx="0"/>
          </p:cNvCxnSpPr>
          <p:nvPr/>
        </p:nvCxnSpPr>
        <p:spPr bwMode="auto">
          <a:xfrm flipH="1">
            <a:off x="4820127" y="3048546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B7F5AB-C571-4BAF-9AC7-89C680924323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5457005" y="3048546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97EE8-5D87-4B4A-912D-8D5080A3998F}"/>
              </a:ext>
            </a:extLst>
          </p:cNvPr>
          <p:cNvSpPr/>
          <p:nvPr/>
        </p:nvSpPr>
        <p:spPr bwMode="auto">
          <a:xfrm>
            <a:off x="4661301" y="342142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07FAD2-89A3-47FD-A014-36CF4ABB6A9F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 bwMode="auto">
          <a:xfrm flipH="1">
            <a:off x="4214913" y="380011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A3CA6F-8DEB-4210-83A7-23E716A4EF03}"/>
              </a:ext>
            </a:extLst>
          </p:cNvPr>
          <p:cNvCxnSpPr>
            <a:cxnSpLocks/>
            <a:stCxn id="44" idx="2"/>
            <a:endCxn id="55" idx="0"/>
          </p:cNvCxnSpPr>
          <p:nvPr/>
        </p:nvCxnSpPr>
        <p:spPr bwMode="auto">
          <a:xfrm>
            <a:off x="4820127" y="380011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A807F60-F88A-4E4E-ABCD-6378636C8273}"/>
              </a:ext>
            </a:extLst>
          </p:cNvPr>
          <p:cNvSpPr/>
          <p:nvPr/>
        </p:nvSpPr>
        <p:spPr>
          <a:xfrm>
            <a:off x="3735053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90C8A2-1FF5-4332-A7BD-E1321F462AF2}"/>
              </a:ext>
            </a:extLst>
          </p:cNvPr>
          <p:cNvSpPr/>
          <p:nvPr/>
        </p:nvSpPr>
        <p:spPr bwMode="auto">
          <a:xfrm>
            <a:off x="5299987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BF8993-8B73-4282-B7F0-F2DBA94972A7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 bwMode="auto">
          <a:xfrm flipH="1">
            <a:off x="5457005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D2A28A-BBA2-40E1-8AF9-8FD8CEE39BED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 bwMode="auto">
          <a:xfrm>
            <a:off x="6133924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1CB4674-5E5D-4E57-BBF4-513AACC7464E}"/>
              </a:ext>
            </a:extLst>
          </p:cNvPr>
          <p:cNvSpPr/>
          <p:nvPr/>
        </p:nvSpPr>
        <p:spPr bwMode="auto">
          <a:xfrm>
            <a:off x="5976906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E7C93B0-4B7C-46BF-A2A4-8895F6F5021D}"/>
              </a:ext>
            </a:extLst>
          </p:cNvPr>
          <p:cNvSpPr/>
          <p:nvPr/>
        </p:nvSpPr>
        <p:spPr>
          <a:xfrm>
            <a:off x="4910310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F677FBC-42E4-4369-B15F-5D3C30E8D83A}"/>
              </a:ext>
            </a:extLst>
          </p:cNvPr>
          <p:cNvSpPr/>
          <p:nvPr/>
        </p:nvSpPr>
        <p:spPr>
          <a:xfrm>
            <a:off x="5672542" y="338511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CF94E0C-8AB2-4D2B-837C-46D89FE901A9}"/>
              </a:ext>
            </a:extLst>
          </p:cNvPr>
          <p:cNvSpPr/>
          <p:nvPr/>
        </p:nvSpPr>
        <p:spPr>
          <a:xfrm>
            <a:off x="6290942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093800" y="3334133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Right</a:t>
            </a:r>
            <a:r>
              <a:rPr lang="en-US" sz="2400" dirty="0">
                <a:solidFill>
                  <a:schemeClr val="tx2"/>
                </a:solidFill>
              </a:rPr>
              <a:t> rotate (</a:t>
            </a:r>
            <a:r>
              <a:rPr lang="ro-RO" sz="2400" b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0421D30-4239-4F1E-8F9B-A0E9AC01B8D0}"/>
              </a:ext>
            </a:extLst>
          </p:cNvPr>
          <p:cNvSpPr/>
          <p:nvPr/>
        </p:nvSpPr>
        <p:spPr>
          <a:xfrm flipH="1">
            <a:off x="1385984" y="2753223"/>
            <a:ext cx="613248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392E166-6E78-48C4-B225-FF48F61C7CB4}"/>
              </a:ext>
            </a:extLst>
          </p:cNvPr>
          <p:cNvSpPr/>
          <p:nvPr/>
        </p:nvSpPr>
        <p:spPr>
          <a:xfrm>
            <a:off x="4794172" y="2085961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6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ro-RO" dirty="0"/>
              <a:t> </a:t>
            </a:r>
            <a:r>
              <a:rPr lang="en-US" dirty="0"/>
              <a:t>Left</a:t>
            </a:r>
            <a:endParaRPr lang="ro-RO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209318" y="2096476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Right</a:t>
            </a:r>
            <a:r>
              <a:rPr lang="en-US" sz="2400" dirty="0">
                <a:solidFill>
                  <a:schemeClr val="tx2"/>
                </a:solidFill>
              </a:rPr>
              <a:t> rotate (</a:t>
            </a:r>
            <a:r>
              <a:rPr lang="ro-RO" sz="2400" b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E5B43-1E58-458B-9F5F-F3A972EBA04E}"/>
              </a:ext>
            </a:extLst>
          </p:cNvPr>
          <p:cNvGrpSpPr/>
          <p:nvPr/>
        </p:nvGrpSpPr>
        <p:grpSpPr>
          <a:xfrm flipH="1">
            <a:off x="393215" y="1984634"/>
            <a:ext cx="2764860" cy="2707878"/>
            <a:chOff x="123305" y="1928193"/>
            <a:chExt cx="2903688" cy="270787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948833-285E-47FC-8CC6-5D08700C65C3}"/>
                </a:ext>
              </a:extLst>
            </p:cNvPr>
            <p:cNvCxnSpPr>
              <a:cxnSpLocks/>
              <a:stCxn id="15" idx="2"/>
              <a:endCxn id="39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2E43D8-4207-4842-A13E-A48AFFBF8A7B}"/>
                </a:ext>
              </a:extLst>
            </p:cNvPr>
            <p:cNvCxnSpPr>
              <a:cxnSpLocks/>
              <a:stCxn id="15" idx="2"/>
              <a:endCxn id="3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E53B69-1380-4F7C-A055-9C44E61DBB54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solidFill>
                    <a:schemeClr val="tx2"/>
                  </a:solidFill>
                  <a:latin typeface="Arial" charset="0"/>
                </a:rPr>
                <a:t>Z</a:t>
              </a:r>
              <a:endParaRPr lang="en-US" b="1" dirty="0">
                <a:solidFill>
                  <a:schemeClr val="tx2"/>
                </a:solidFill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B8713F-7E9A-456E-B5BD-54E7B764E784}"/>
                </a:ext>
              </a:extLst>
            </p:cNvPr>
            <p:cNvCxnSpPr>
              <a:cxnSpLocks/>
              <a:stCxn id="25" idx="2"/>
              <a:endCxn id="15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C20553-6496-4ABC-BE99-706EC5DE59A8}"/>
                </a:ext>
              </a:extLst>
            </p:cNvPr>
            <p:cNvCxnSpPr>
              <a:cxnSpLocks/>
              <a:stCxn id="25" idx="2"/>
              <a:endCxn id="51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AB976B-6F82-49FD-9216-25267497BAB1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solidFill>
                    <a:schemeClr val="tx2"/>
                  </a:solidFill>
                  <a:latin typeface="Arial" charset="0"/>
                </a:rPr>
                <a:t>X</a:t>
              </a:r>
              <a:endParaRPr lang="en-US" b="1" dirty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9B360FC-2AE1-4233-AB7A-27EE93A05897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5E23F4-4C54-45B8-8DB8-75776605DA82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2"/>
                  </a:solidFill>
                  <a:latin typeface="Arial" charset="0"/>
                </a:rPr>
                <a:t>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C05133-A131-4325-9695-5F8F8E2F533D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EA9DB4-33CE-44C0-8202-67AE942578B4}"/>
                </a:ext>
              </a:extLst>
            </p:cNvPr>
            <p:cNvCxnSpPr>
              <a:cxnSpLocks/>
              <a:stCxn id="33" idx="2"/>
              <a:endCxn id="3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DB441C9-AC0B-4C7A-969F-06EF228687B8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T3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C8B993E-89C6-4C01-AFB8-9761BB14AD46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T2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B479B06-22E4-4BC7-BC56-F336B107F564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DA386-A99C-4759-A44B-D9CC65C45498}"/>
              </a:ext>
            </a:extLst>
          </p:cNvPr>
          <p:cNvGrpSpPr/>
          <p:nvPr/>
        </p:nvGrpSpPr>
        <p:grpSpPr>
          <a:xfrm flipH="1">
            <a:off x="4155526" y="1975951"/>
            <a:ext cx="3732076" cy="2716561"/>
            <a:chOff x="3735053" y="1928193"/>
            <a:chExt cx="3515609" cy="271656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867FC8-3A72-4F6F-B3E5-7F63365AB2F9}"/>
                </a:ext>
              </a:extLst>
            </p:cNvPr>
            <p:cNvCxnSpPr>
              <a:cxnSpLocks/>
              <a:stCxn id="50" idx="2"/>
              <a:endCxn id="44" idx="0"/>
            </p:cNvCxnSpPr>
            <p:nvPr/>
          </p:nvCxnSpPr>
          <p:spPr bwMode="auto">
            <a:xfrm flipH="1">
              <a:off x="4820127" y="3048546"/>
              <a:ext cx="636878" cy="3728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7F5AB-C571-4BAF-9AC7-89C680924323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5457005" y="3048546"/>
              <a:ext cx="695397" cy="3365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697EE8-5D87-4B4A-912D-8D5080A3998F}"/>
                </a:ext>
              </a:extLst>
            </p:cNvPr>
            <p:cNvSpPr/>
            <p:nvPr/>
          </p:nvSpPr>
          <p:spPr bwMode="auto">
            <a:xfrm>
              <a:off x="4661301" y="3421426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2"/>
                  </a:solidFill>
                  <a:latin typeface="Arial" charset="0"/>
                </a:rPr>
                <a:t>X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207FAD2-89A3-47FD-A014-36CF4ABB6A9F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 bwMode="auto">
            <a:xfrm flipH="1">
              <a:off x="4214913" y="3800117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A3CA6F-8DEB-4210-83A7-23E716A4EF03}"/>
                </a:ext>
              </a:extLst>
            </p:cNvPr>
            <p:cNvCxnSpPr>
              <a:cxnSpLocks/>
              <a:stCxn id="44" idx="2"/>
              <a:endCxn id="55" idx="0"/>
            </p:cNvCxnSpPr>
            <p:nvPr/>
          </p:nvCxnSpPr>
          <p:spPr bwMode="auto">
            <a:xfrm>
              <a:off x="4820127" y="3800117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A807F60-F88A-4E4E-ABCD-6378636C8273}"/>
                </a:ext>
              </a:extLst>
            </p:cNvPr>
            <p:cNvSpPr/>
            <p:nvPr/>
          </p:nvSpPr>
          <p:spPr>
            <a:xfrm>
              <a:off x="3735053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90C8A2-1FF5-4332-A7BD-E1321F462AF2}"/>
                </a:ext>
              </a:extLst>
            </p:cNvPr>
            <p:cNvSpPr/>
            <p:nvPr/>
          </p:nvSpPr>
          <p:spPr bwMode="auto">
            <a:xfrm>
              <a:off x="5299987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2"/>
                  </a:solidFill>
                  <a:latin typeface="Arial" charset="0"/>
                </a:rPr>
                <a:t>Y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CBF8993-8B73-4282-B7F0-F2DBA94972A7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5457005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D2A28A-BBA2-40E1-8AF9-8FD8CEE39BED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 bwMode="auto">
            <a:xfrm>
              <a:off x="6133924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CB4674-5E5D-4E57-BBF4-513AACC7464E}"/>
                </a:ext>
              </a:extLst>
            </p:cNvPr>
            <p:cNvSpPr/>
            <p:nvPr/>
          </p:nvSpPr>
          <p:spPr bwMode="auto">
            <a:xfrm>
              <a:off x="5976906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2"/>
                  </a:solidFill>
                  <a:latin typeface="Arial" charset="0"/>
                </a:rPr>
                <a:t>Z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9E7C93B0-4B7C-46BF-A2A4-8895F6F5021D}"/>
                </a:ext>
              </a:extLst>
            </p:cNvPr>
            <p:cNvSpPr/>
            <p:nvPr/>
          </p:nvSpPr>
          <p:spPr>
            <a:xfrm>
              <a:off x="4910310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T3</a:t>
              </a: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F677FBC-42E4-4369-B15F-5D3C30E8D83A}"/>
                </a:ext>
              </a:extLst>
            </p:cNvPr>
            <p:cNvSpPr/>
            <p:nvPr/>
          </p:nvSpPr>
          <p:spPr>
            <a:xfrm>
              <a:off x="5672542" y="338511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T2</a:t>
              </a: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CF94E0C-8AB2-4D2B-837C-46D89FE901A9}"/>
                </a:ext>
              </a:extLst>
            </p:cNvPr>
            <p:cNvSpPr/>
            <p:nvPr/>
          </p:nvSpPr>
          <p:spPr>
            <a:xfrm>
              <a:off x="6290942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T1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197193" y="3334133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Left</a:t>
            </a:r>
            <a:r>
              <a:rPr lang="en-US" sz="2400" dirty="0">
                <a:solidFill>
                  <a:schemeClr val="tx2"/>
                </a:solidFill>
              </a:rPr>
              <a:t> rotate (</a:t>
            </a:r>
            <a:r>
              <a:rPr lang="ro-RO" sz="2400" b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47BAA4E-7F2E-48A0-8895-183C46F8F90D}"/>
              </a:ext>
            </a:extLst>
          </p:cNvPr>
          <p:cNvSpPr/>
          <p:nvPr/>
        </p:nvSpPr>
        <p:spPr>
          <a:xfrm>
            <a:off x="1347493" y="2865645"/>
            <a:ext cx="595207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2DE99A9-C085-49EE-8CF1-3750620A902C}"/>
              </a:ext>
            </a:extLst>
          </p:cNvPr>
          <p:cNvSpPr/>
          <p:nvPr/>
        </p:nvSpPr>
        <p:spPr>
          <a:xfrm flipH="1">
            <a:off x="5851791" y="2085961"/>
            <a:ext cx="112294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0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nu aplicăm</a:t>
            </a:r>
            <a:r>
              <a:rPr lang="en-US" dirty="0"/>
              <a:t> prima oar</a:t>
            </a:r>
            <a:r>
              <a:rPr lang="ro-RO" dirty="0"/>
              <a:t>ă </a:t>
            </a:r>
            <a:r>
              <a:rPr lang="en-US" dirty="0"/>
              <a:t>Right</a:t>
            </a:r>
            <a:r>
              <a:rPr lang="ro-RO" dirty="0"/>
              <a:t>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2453998" y="3234827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3084169" y="3234827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2927151" y="2856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3084169" y="2493165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3761088" y="2493165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3604070" y="21144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3918106" y="280102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4</a:t>
            </a:r>
            <a:endParaRPr lang="ro-RO" b="1" dirty="0">
              <a:solidFill>
                <a:schemeClr val="tx2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5197372" y="3184740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580016" y="2226990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Right</a:t>
            </a:r>
            <a:r>
              <a:rPr lang="en-US" sz="2400" dirty="0">
                <a:solidFill>
                  <a:schemeClr val="tx2"/>
                </a:solidFill>
              </a:rPr>
              <a:t> rotate (</a:t>
            </a:r>
            <a:r>
              <a:rPr lang="ro-RO" sz="2400" b="1" dirty="0">
                <a:solidFill>
                  <a:schemeClr val="tx2"/>
                </a:solidFill>
              </a:rPr>
              <a:t>Z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3602262" y="3599024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3155874" y="3977715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3761088" y="3977715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2676014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T2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3851271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3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974138" y="361273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1</a:t>
            </a:r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6128B0-CCCE-44E7-A4C9-7B79486D7251}"/>
              </a:ext>
            </a:extLst>
          </p:cNvPr>
          <p:cNvSpPr/>
          <p:nvPr/>
        </p:nvSpPr>
        <p:spPr>
          <a:xfrm>
            <a:off x="2348689" y="2100988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70D317-699A-4A67-BCC5-703BAE3D5DE6}"/>
              </a:ext>
            </a:extLst>
          </p:cNvPr>
          <p:cNvGrpSpPr/>
          <p:nvPr/>
        </p:nvGrpSpPr>
        <p:grpSpPr>
          <a:xfrm flipH="1">
            <a:off x="6851792" y="2114474"/>
            <a:ext cx="2764860" cy="2707878"/>
            <a:chOff x="123305" y="1928193"/>
            <a:chExt cx="2903688" cy="270787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A08E00-9DC3-4BA8-91EF-AE5BD3CB06E6}"/>
                </a:ext>
              </a:extLst>
            </p:cNvPr>
            <p:cNvCxnSpPr>
              <a:cxnSpLocks/>
              <a:stCxn id="67" idx="2"/>
              <a:endCxn id="88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339D51-48D4-4C21-A578-22F93A7F7794}"/>
                </a:ext>
              </a:extLst>
            </p:cNvPr>
            <p:cNvCxnSpPr>
              <a:cxnSpLocks/>
              <a:stCxn id="67" idx="2"/>
              <a:endCxn id="8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AE99A8-0057-4A37-8BC0-7C000FD2FDAD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solidFill>
                    <a:schemeClr val="tx2"/>
                  </a:solidFill>
                  <a:latin typeface="Arial" charset="0"/>
                </a:rPr>
                <a:t>Z</a:t>
              </a:r>
              <a:endParaRPr lang="en-US" b="1" dirty="0">
                <a:solidFill>
                  <a:schemeClr val="tx2"/>
                </a:solidFill>
                <a:latin typeface="Arial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E97A30-58BB-4EE4-817E-5E93432340F8}"/>
                </a:ext>
              </a:extLst>
            </p:cNvPr>
            <p:cNvCxnSpPr>
              <a:cxnSpLocks/>
              <a:stCxn id="70" idx="2"/>
              <a:endCxn id="67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D649A7F-9117-4C09-B14C-FD9CBF666366}"/>
                </a:ext>
              </a:extLst>
            </p:cNvPr>
            <p:cNvCxnSpPr>
              <a:cxnSpLocks/>
              <a:stCxn id="70" idx="2"/>
              <a:endCxn id="77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8F3BCD-85B5-4154-BC04-2FFAA6788C56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solidFill>
                    <a:schemeClr val="tx2"/>
                  </a:solidFill>
                  <a:latin typeface="Arial" charset="0"/>
                </a:rPr>
                <a:t>X</a:t>
              </a:r>
              <a:endParaRPr lang="en-US" b="1" dirty="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AC859EA-4393-4536-9E6F-3606D59AE4DD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9F17C6-4CFE-46B9-A9E6-550C549EBCEA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2"/>
                  </a:solidFill>
                  <a:latin typeface="Arial" charset="0"/>
                </a:rPr>
                <a:t>Y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9C7C6-3FF7-4777-82E8-6A0C06EBC095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54DAC3-D852-4D28-A7E6-A813DFE6465B}"/>
                </a:ext>
              </a:extLst>
            </p:cNvPr>
            <p:cNvCxnSpPr>
              <a:cxnSpLocks/>
              <a:stCxn id="83" idx="2"/>
              <a:endCxn id="8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2F0F1D3C-7700-4B85-991D-FCAFE07F933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T3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155A9F53-43BB-4445-A85D-85E8E46BB1F0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T2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97BB79CD-007D-4AF3-ABB5-7EF16CA80461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2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0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233ACA-8C9F-4BF7-BBA5-1FE322FA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0AC19-7FFE-43FD-B09C-44C29581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5E54F-9B33-4E44-87FE-C47F3ABC0A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837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652E28-9DC8-4F99-A464-43D15C46BA22}"/>
              </a:ext>
            </a:extLst>
          </p:cNvPr>
          <p:cNvSpPr txBox="1"/>
          <p:nvPr/>
        </p:nvSpPr>
        <p:spPr>
          <a:xfrm>
            <a:off x="6213513" y="5409282"/>
            <a:ext cx="54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Dorim ca arborii </a:t>
            </a:r>
            <a:r>
              <a:rPr lang="en-US" sz="2800" dirty="0">
                <a:solidFill>
                  <a:schemeClr val="tx2"/>
                </a:solidFill>
              </a:rPr>
              <a:t>s</a:t>
            </a:r>
            <a:r>
              <a:rPr lang="ro-RO" sz="2800" dirty="0">
                <a:solidFill>
                  <a:schemeClr val="tx2"/>
                </a:solidFill>
              </a:rPr>
              <a:t>ă fie echilibrați.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A8B567-A796-4979-93FD-DAF96E94E330}"/>
              </a:ext>
            </a:extLst>
          </p:cNvPr>
          <p:cNvCxnSpPr>
            <a:stCxn id="4" idx="0"/>
          </p:cNvCxnSpPr>
          <p:nvPr/>
        </p:nvCxnSpPr>
        <p:spPr>
          <a:xfrm flipV="1">
            <a:off x="8915535" y="4619346"/>
            <a:ext cx="173010" cy="7899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6D37A7A-1765-42AA-A6F3-63E28A0B0523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 bwMode="auto">
          <a:xfrm>
            <a:off x="2874902" y="499803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pic>
        <p:nvPicPr>
          <p:cNvPr id="6" name="Picture 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F2F3EB88-F43D-4AB3-BE24-E94D77857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41" y="1759187"/>
            <a:ext cx="2569681" cy="3593960"/>
          </a:xfrm>
          <a:prstGeom prst="rect">
            <a:avLst/>
          </a:prstGeom>
        </p:spPr>
      </p:pic>
      <p:pic>
        <p:nvPicPr>
          <p:cNvPr id="8" name="Picture 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5D9CCCAD-1386-4061-B680-5FFD6CAA3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50" y="3288763"/>
            <a:ext cx="2484216" cy="3105270"/>
          </a:xfrm>
          <a:prstGeom prst="rect">
            <a:avLst/>
          </a:prstGeom>
        </p:spPr>
      </p:pic>
      <p:pic>
        <p:nvPicPr>
          <p:cNvPr id="10" name="Picture 9" descr="A picture containing person, person, older&#10;&#10;Description automatically generated">
            <a:extLst>
              <a:ext uri="{FF2B5EF4-FFF2-40B4-BE49-F238E27FC236}">
                <a16:creationId xmlns:a16="http://schemas.microsoft.com/office/drawing/2014/main" id="{723512D3-47C9-4EED-9B8E-D5A78939A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4" y="2794136"/>
            <a:ext cx="2848373" cy="3515216"/>
          </a:xfrm>
          <a:prstGeom prst="rect">
            <a:avLst/>
          </a:prstGeom>
        </p:spPr>
      </p:pic>
      <p:pic>
        <p:nvPicPr>
          <p:cNvPr id="12" name="Picture 11" descr="A picture containing person, person, outdoor, white&#10;&#10;Description automatically generated">
            <a:extLst>
              <a:ext uri="{FF2B5EF4-FFF2-40B4-BE49-F238E27FC236}">
                <a16:creationId xmlns:a16="http://schemas.microsoft.com/office/drawing/2014/main" id="{8874DB97-D6B1-47D5-BE0A-88DB48856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82" y="1759187"/>
            <a:ext cx="292458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1603A-8971-4253-B2CB-CBAD1107CC0F}"/>
              </a:ext>
            </a:extLst>
          </p:cNvPr>
          <p:cNvSpPr txBox="1"/>
          <p:nvPr/>
        </p:nvSpPr>
        <p:spPr>
          <a:xfrm>
            <a:off x="1662896" y="2421907"/>
            <a:ext cx="88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b="1" dirty="0">
                <a:solidFill>
                  <a:schemeClr val="tx2"/>
                </a:solidFill>
              </a:rPr>
              <a:t>Un arbore binar de căutare este echilibrat dacă și numai dacă:</a:t>
            </a:r>
          </a:p>
          <a:p>
            <a:pPr algn="ctr"/>
            <a:r>
              <a:rPr lang="ro-RO" sz="3600" b="1" dirty="0">
                <a:solidFill>
                  <a:schemeClr val="tx2"/>
                </a:solidFill>
              </a:rPr>
              <a:t>Înălțimea a celor 2 subarbori ai oricărui nod diferă cu cel mult 1.</a:t>
            </a:r>
          </a:p>
        </p:txBody>
      </p:sp>
    </p:spTree>
    <p:extLst>
      <p:ext uri="{BB962C8B-B14F-4D97-AF65-F5344CB8AC3E}">
        <p14:creationId xmlns:p14="http://schemas.microsoft.com/office/powerpoint/2010/main" val="416699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813594" y="1541989"/>
            <a:ext cx="181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ro-RO" sz="2400" b="1" dirty="0" err="1"/>
              <a:t>Left</a:t>
            </a:r>
            <a:endParaRPr lang="ro-RO" sz="2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944509" y="1541989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ro-RO" sz="2400" b="1" dirty="0" err="1"/>
              <a:t>Right</a:t>
            </a:r>
            <a:endParaRPr lang="ro-RO" sz="2400" b="1" dirty="0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1EA9D310-7402-4103-AAE4-BAF762E7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2276710"/>
            <a:ext cx="2490418" cy="198475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2D901B46-A087-4563-A525-A4E1C1CD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262" y="2276710"/>
            <a:ext cx="2389285" cy="198475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F76C788-9132-4B9A-AC9C-987D990F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94" y="2225496"/>
            <a:ext cx="2131466" cy="2035963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6010758D-BB33-46EE-8553-325C0FC38DB6}"/>
              </a:ext>
            </a:extLst>
          </p:cNvPr>
          <p:cNvSpPr txBox="1"/>
          <p:nvPr/>
        </p:nvSpPr>
        <p:spPr>
          <a:xfrm flipH="1">
            <a:off x="3247492" y="1541988"/>
            <a:ext cx="21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en-US" sz="2400" b="1" dirty="0"/>
              <a:t>Right</a:t>
            </a:r>
            <a:endParaRPr lang="ro-RO" sz="2400" b="1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83C7393-8D53-4C8B-87EC-01B30105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21" y="2225496"/>
            <a:ext cx="2018599" cy="203596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E106DFB-49E7-49FE-9BEE-0D9F2E1FD4A2}"/>
              </a:ext>
            </a:extLst>
          </p:cNvPr>
          <p:cNvSpPr txBox="1"/>
          <p:nvPr/>
        </p:nvSpPr>
        <p:spPr>
          <a:xfrm flipH="1">
            <a:off x="5995440" y="1541988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en-US" sz="2400" b="1" dirty="0"/>
              <a:t>Left</a:t>
            </a:r>
            <a:endParaRPr lang="ro-RO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/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3&lt;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/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38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solidFill>
                  <a:schemeClr val="tx2"/>
                </a:solidFill>
                <a:latin typeface="Arial" charset="0"/>
              </a:rPr>
              <a:t>X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  <a:endCxn id="33" idx="0"/>
          </p:cNvCxnSpPr>
          <p:nvPr/>
        </p:nvCxnSpPr>
        <p:spPr bwMode="auto">
          <a:xfrm>
            <a:off x="2890680" y="2415014"/>
            <a:ext cx="951647" cy="5646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solidFill>
                  <a:schemeClr val="tx2"/>
                </a:solidFill>
                <a:latin typeface="Arial" charset="0"/>
              </a:rPr>
              <a:t>X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dreapta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Left</a:t>
            </a:r>
            <a:r>
              <a:rPr lang="en-US" sz="2400" dirty="0">
                <a:solidFill>
                  <a:schemeClr val="tx2"/>
                </a:solidFill>
              </a:rPr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stânga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7F9420D-7496-4320-8055-6CDF2284AD1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T3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D221ED0-61CB-4AB7-82A6-752123231468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9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solidFill>
                  <a:schemeClr val="tx2"/>
                </a:solidFill>
                <a:latin typeface="Arial" charset="0"/>
              </a:rPr>
              <a:t>X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solidFill>
                  <a:schemeClr val="tx2"/>
                </a:solidFill>
                <a:latin typeface="Arial" charset="0"/>
              </a:rPr>
              <a:t>X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dreapta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Left</a:t>
            </a:r>
            <a:r>
              <a:rPr lang="en-US" sz="2400" dirty="0">
                <a:solidFill>
                  <a:schemeClr val="tx2"/>
                </a:solidFill>
              </a:rPr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stânga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616E482-0C5D-420A-88DF-4D5B2C211B01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Proprietate Arbore Binar Căutare: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5274639-DB4B-4D04-8057-1C715C48841A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T3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63EADAD-54F0-4A69-A911-DF71E24A0476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solidFill>
                  <a:schemeClr val="tx2"/>
                </a:solidFill>
                <a:latin typeface="Arial" charset="0"/>
              </a:rPr>
              <a:t>X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T2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2"/>
                </a:solidFill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solidFill>
                  <a:schemeClr val="tx2"/>
                </a:solidFill>
                <a:latin typeface="Arial" charset="0"/>
              </a:rPr>
              <a:t>X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dreapta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Left</a:t>
            </a:r>
            <a:r>
              <a:rPr lang="en-US" sz="2400" dirty="0">
                <a:solidFill>
                  <a:schemeClr val="tx2"/>
                </a:solidFill>
              </a:rPr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Rotație la stânga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73998CE-4336-4953-A2A6-BDC56D38FE49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Proprietate Arbore Binar Căutare: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DC42EB6-1C3D-423F-9B66-25413E3C585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T3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6665DA5-892D-41AD-843E-489AFE4F6C2F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2"/>
                </a:solidFill>
              </a:rPr>
              <a:t>T1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5EC20F3-D0F4-4C28-BB85-5C8B5F806427}"/>
              </a:ext>
            </a:extLst>
          </p:cNvPr>
          <p:cNvSpPr/>
          <p:nvPr/>
        </p:nvSpPr>
        <p:spPr>
          <a:xfrm>
            <a:off x="1004806" y="1774305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05AC44-F0E0-4B2B-89F0-AE7475C3DAFC}"/>
              </a:ext>
            </a:extLst>
          </p:cNvPr>
          <p:cNvSpPr/>
          <p:nvPr/>
        </p:nvSpPr>
        <p:spPr>
          <a:xfrm flipH="1">
            <a:off x="10104392" y="1774305"/>
            <a:ext cx="1056225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7449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3963</TotalTime>
  <Words>594</Words>
  <Application>Microsoft Office PowerPoint</Application>
  <PresentationFormat>Widescreen</PresentationFormat>
  <Paragraphs>235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Wingdings</vt:lpstr>
      <vt:lpstr>2_Office Theme</vt:lpstr>
      <vt:lpstr>Structuri de date și algoritmi Arbori - 2</vt:lpstr>
      <vt:lpstr>PowerPoint Presentation</vt:lpstr>
      <vt:lpstr>Arbore binar de căutare – înălțime</vt:lpstr>
      <vt:lpstr>Arborii AVL (Adelson-Velsky și Landis)</vt:lpstr>
      <vt:lpstr>Arborii AVL (Adelson-Velsky și Landis)</vt:lpstr>
      <vt:lpstr>Cazuri dezechilibrare cu 2</vt:lpstr>
      <vt:lpstr>Rotații în arbore binar căutare</vt:lpstr>
      <vt:lpstr>Rotații în arbore binar căutare</vt:lpstr>
      <vt:lpstr>Rotații în arbore binar căutare</vt:lpstr>
      <vt:lpstr>Cazuri dezechilibrare cu 2</vt:lpstr>
      <vt:lpstr>Left Left </vt:lpstr>
      <vt:lpstr>Right Right</vt:lpstr>
      <vt:lpstr>Cazuri dezechilibrare cu 2</vt:lpstr>
      <vt:lpstr>Left Right</vt:lpstr>
      <vt:lpstr>Right Left</vt:lpstr>
      <vt:lpstr>De ce nu aplicăm prima oară Right?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2022-03-13T17:44:52Z</dcterms:modified>
</cp:coreProperties>
</file>